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fntdata" ContentType="application/x-fontdata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diagrams/data3.xml" ContentType="application/vnd.openxmlformats-officedocument.drawingml.diagramData+xml"/>
  <Override PartName="/ppt/diagrams/data1.xml" ContentType="application/vnd.openxmlformats-officedocument.drawingml.diagramData+xml"/>
  <Override PartName="/ppt/diagrams/data2.xml" ContentType="application/vnd.openxmlformats-officedocument.drawingml.diagramData+xml"/>
  <Override PartName="/ppt/diagrams/data4.xml" ContentType="application/vnd.openxmlformats-officedocument.drawingml.diagramData+xml"/>
  <Override PartName="/ppt/diagrams/data5.xml" ContentType="application/vnd.openxmlformats-officedocument.drawingml.diagramData+xml"/>
  <Override PartName="/ppt/diagrams/data6.xml" ContentType="application/vnd.openxmlformats-officedocument.drawingml.diagramData+xml"/>
  <Override PartName="/ppt/slideMasters/slideMaster1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Masters/notesMaster1.xml" ContentType="application/vnd.openxmlformats-officedocument.presentationml.notesMaster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colors5.xml" ContentType="application/vnd.openxmlformats-officedocument.drawingml.diagramColors+xml"/>
  <Override PartName="/ppt/theme/theme1.xml" ContentType="application/vnd.openxmlformats-officedocument.theme+xml"/>
  <Override PartName="/ppt/diagrams/drawing5.xml" ContentType="application/vnd.ms-office.drawingml.diagramDrawing+xml"/>
  <Override PartName="/ppt/theme/theme2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60" r:id="rId1"/>
  </p:sldMasterIdLst>
  <p:notesMasterIdLst>
    <p:notesMasterId r:id="rId58"/>
  </p:notesMasterIdLst>
  <p:sldIdLst>
    <p:sldId id="270" r:id="rId2"/>
    <p:sldId id="256" r:id="rId3"/>
    <p:sldId id="260" r:id="rId4"/>
    <p:sldId id="288" r:id="rId5"/>
    <p:sldId id="287" r:id="rId6"/>
    <p:sldId id="297" r:id="rId7"/>
    <p:sldId id="272" r:id="rId8"/>
    <p:sldId id="286" r:id="rId9"/>
    <p:sldId id="263" r:id="rId10"/>
    <p:sldId id="259" r:id="rId11"/>
    <p:sldId id="262" r:id="rId12"/>
    <p:sldId id="298" r:id="rId13"/>
    <p:sldId id="269" r:id="rId14"/>
    <p:sldId id="299" r:id="rId15"/>
    <p:sldId id="300" r:id="rId16"/>
    <p:sldId id="301" r:id="rId17"/>
    <p:sldId id="302" r:id="rId18"/>
    <p:sldId id="303" r:id="rId19"/>
    <p:sldId id="304" r:id="rId20"/>
    <p:sldId id="305" r:id="rId21"/>
    <p:sldId id="307" r:id="rId22"/>
    <p:sldId id="306" r:id="rId23"/>
    <p:sldId id="308" r:id="rId24"/>
    <p:sldId id="309" r:id="rId25"/>
    <p:sldId id="310" r:id="rId26"/>
    <p:sldId id="311" r:id="rId27"/>
    <p:sldId id="312" r:id="rId28"/>
    <p:sldId id="313" r:id="rId29"/>
    <p:sldId id="314" r:id="rId30"/>
    <p:sldId id="315" r:id="rId31"/>
    <p:sldId id="316" r:id="rId32"/>
    <p:sldId id="317" r:id="rId33"/>
    <p:sldId id="318" r:id="rId34"/>
    <p:sldId id="319" r:id="rId35"/>
    <p:sldId id="322" r:id="rId36"/>
    <p:sldId id="321" r:id="rId37"/>
    <p:sldId id="323" r:id="rId38"/>
    <p:sldId id="320" r:id="rId39"/>
    <p:sldId id="324" r:id="rId40"/>
    <p:sldId id="325" r:id="rId41"/>
    <p:sldId id="326" r:id="rId42"/>
    <p:sldId id="327" r:id="rId43"/>
    <p:sldId id="328" r:id="rId44"/>
    <p:sldId id="329" r:id="rId45"/>
    <p:sldId id="333" r:id="rId46"/>
    <p:sldId id="331" r:id="rId47"/>
    <p:sldId id="330" r:id="rId48"/>
    <p:sldId id="332" r:id="rId49"/>
    <p:sldId id="334" r:id="rId50"/>
    <p:sldId id="335" r:id="rId51"/>
    <p:sldId id="336" r:id="rId52"/>
    <p:sldId id="337" r:id="rId53"/>
    <p:sldId id="338" r:id="rId54"/>
    <p:sldId id="339" r:id="rId55"/>
    <p:sldId id="340" r:id="rId56"/>
    <p:sldId id="296" r:id="rId57"/>
  </p:sldIdLst>
  <p:sldSz cx="12192000" cy="6858000"/>
  <p:notesSz cx="6858000" cy="9144000"/>
  <p:embeddedFontLst>
    <p:embeddedFont>
      <p:font typeface="Nunito" pitchFamily="2" charset="0"/>
      <p:regular r:id="rId59"/>
      <p:bold r:id="rId60"/>
      <p:italic r:id="rId61"/>
      <p:boldItalic r:id="rId62"/>
    </p:embeddedFont>
    <p:embeddedFont>
      <p:font typeface="Nunito ExtraLight" pitchFamily="2" charset="0"/>
      <p:regular r:id="rId63"/>
      <p:italic r:id="rId64"/>
    </p:embeddedFont>
    <p:embeddedFont>
      <p:font typeface="Verdana" panose="020B0604030504040204" pitchFamily="34" charset="0"/>
      <p:regular r:id="rId65"/>
      <p:bold r:id="rId66"/>
      <p:italic r:id="rId67"/>
      <p:boldItalic r:id="rId6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88"/>
    <p:restoredTop sz="94573"/>
  </p:normalViewPr>
  <p:slideViewPr>
    <p:cSldViewPr snapToGrid="0" showGuides="1">
      <p:cViewPr varScale="1">
        <p:scale>
          <a:sx n="104" d="100"/>
          <a:sy n="104" d="100"/>
        </p:scale>
        <p:origin x="1104" y="114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viewProps" Target="viewProps.xml"/><Relationship Id="rId75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B3FB506-6B33-46DD-83C9-483E223FE436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447F17C-12E7-4864-AE03-58FD6B2C6A4E}">
      <dgm:prSet phldrT="[Texto]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/>
            <a:t>Elaboración de los medios digitales</a:t>
          </a:r>
        </a:p>
      </dgm:t>
    </dgm:pt>
    <dgm:pt modelId="{FBB933A0-4E2B-40C1-B5F9-18557318C637}" type="parTrans" cxnId="{9A0235C2-B34C-40D0-9CAE-BA38559124BD}">
      <dgm:prSet/>
      <dgm:spPr/>
      <dgm:t>
        <a:bodyPr/>
        <a:lstStyle/>
        <a:p>
          <a:endParaRPr lang="es-CO"/>
        </a:p>
      </dgm:t>
    </dgm:pt>
    <dgm:pt modelId="{5959A7FE-CA2C-4C7A-9462-4B77F95DB49E}" type="sibTrans" cxnId="{9A0235C2-B34C-40D0-9CAE-BA38559124BD}">
      <dgm:prSet/>
      <dgm:spPr/>
      <dgm:t>
        <a:bodyPr/>
        <a:lstStyle/>
        <a:p>
          <a:endParaRPr lang="es-CO" dirty="0"/>
        </a:p>
      </dgm:t>
    </dgm:pt>
    <dgm:pt modelId="{7379CAF5-7459-497F-8CFB-70061352CEE2}">
      <dgm:prSet phldrT="[Texto]">
        <dgm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/>
            <a:t>Cargue de Información electrónica</a:t>
          </a:r>
        </a:p>
      </dgm:t>
    </dgm:pt>
    <dgm:pt modelId="{049403D8-5078-4374-8A21-2740D1576540}" type="parTrans" cxnId="{2C854A45-99DD-47BB-9EF8-5CCEA0CD98AB}">
      <dgm:prSet/>
      <dgm:spPr/>
      <dgm:t>
        <a:bodyPr/>
        <a:lstStyle/>
        <a:p>
          <a:endParaRPr lang="es-CO"/>
        </a:p>
      </dgm:t>
    </dgm:pt>
    <dgm:pt modelId="{72BCFAF6-7C1F-41D0-9650-01B88A36EC1C}" type="sibTrans" cxnId="{2C854A45-99DD-47BB-9EF8-5CCEA0CD98AB}">
      <dgm:prSet/>
      <dgm:spPr/>
      <dgm:t>
        <a:bodyPr/>
        <a:lstStyle/>
        <a:p>
          <a:endParaRPr lang="es-CO" dirty="0"/>
        </a:p>
      </dgm:t>
    </dgm:pt>
    <dgm:pt modelId="{A7CED2B5-FA0C-4D6E-86EE-8461B9DAAFDA}">
      <dgm:prSet phldrT="[Texto]">
        <dgm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/>
            <a:t>Cargue de imágenes	</a:t>
          </a:r>
        </a:p>
      </dgm:t>
    </dgm:pt>
    <dgm:pt modelId="{4E5DDA8B-665F-477F-B638-23308EE77149}" type="parTrans" cxnId="{E6068211-DA32-44A7-AA51-C2948B73CF60}">
      <dgm:prSet/>
      <dgm:spPr/>
      <dgm:t>
        <a:bodyPr/>
        <a:lstStyle/>
        <a:p>
          <a:endParaRPr lang="es-CO"/>
        </a:p>
      </dgm:t>
    </dgm:pt>
    <dgm:pt modelId="{E3A38B7D-F6F8-44B0-BD09-D093D04DED1D}" type="sibTrans" cxnId="{E6068211-DA32-44A7-AA51-C2948B73CF60}">
      <dgm:prSet/>
      <dgm:spPr/>
      <dgm:t>
        <a:bodyPr/>
        <a:lstStyle/>
        <a:p>
          <a:endParaRPr lang="es-CO" dirty="0"/>
        </a:p>
      </dgm:t>
    </dgm:pt>
    <dgm:pt modelId="{CBC246AD-DD69-4ECC-9424-B63C107E2139}">
      <dgm:prSet phldrT="[Texto]"/>
      <dgm:spPr/>
      <dgm:t>
        <a:bodyPr/>
        <a:lstStyle/>
        <a:p>
          <a:r>
            <a:rPr lang="es-CO" dirty="0"/>
            <a:t>Generación del Certificado de Radicación </a:t>
          </a:r>
        </a:p>
      </dgm:t>
    </dgm:pt>
    <dgm:pt modelId="{A462B2E6-4FE3-4E42-A676-692A6EABB646}" type="parTrans" cxnId="{1D896649-0915-483E-85E5-815CF25CA59E}">
      <dgm:prSet/>
      <dgm:spPr/>
      <dgm:t>
        <a:bodyPr/>
        <a:lstStyle/>
        <a:p>
          <a:endParaRPr lang="es-CO"/>
        </a:p>
      </dgm:t>
    </dgm:pt>
    <dgm:pt modelId="{1D8C6362-3801-42B2-B9E6-E7933AF5EAE9}" type="sibTrans" cxnId="{1D896649-0915-483E-85E5-815CF25CA59E}">
      <dgm:prSet/>
      <dgm:spPr/>
      <dgm:t>
        <a:bodyPr/>
        <a:lstStyle/>
        <a:p>
          <a:endParaRPr lang="es-CO"/>
        </a:p>
      </dgm:t>
    </dgm:pt>
    <dgm:pt modelId="{BAE8CB2B-80F3-4314-8B99-84C3EA603397}" type="pres">
      <dgm:prSet presAssocID="{8B3FB506-6B33-46DD-83C9-483E223FE436}" presName="outerComposite" presStyleCnt="0">
        <dgm:presLayoutVars>
          <dgm:chMax val="5"/>
          <dgm:dir/>
          <dgm:resizeHandles val="exact"/>
        </dgm:presLayoutVars>
      </dgm:prSet>
      <dgm:spPr/>
    </dgm:pt>
    <dgm:pt modelId="{51A0718F-7B3D-47E5-82DD-DDB1A8BF3BFA}" type="pres">
      <dgm:prSet presAssocID="{8B3FB506-6B33-46DD-83C9-483E223FE436}" presName="dummyMaxCanvas" presStyleCnt="0">
        <dgm:presLayoutVars/>
      </dgm:prSet>
      <dgm:spPr/>
    </dgm:pt>
    <dgm:pt modelId="{E720A9C3-F840-4F68-B5B5-73C3BD35D3FA}" type="pres">
      <dgm:prSet presAssocID="{8B3FB506-6B33-46DD-83C9-483E223FE436}" presName="FourNodes_1" presStyleLbl="node1" presStyleIdx="0" presStyleCnt="4" custLinFactNeighborX="0" custLinFactNeighborY="5315">
        <dgm:presLayoutVars>
          <dgm:bulletEnabled val="1"/>
        </dgm:presLayoutVars>
      </dgm:prSet>
      <dgm:spPr/>
    </dgm:pt>
    <dgm:pt modelId="{DCAAF9DC-2F9C-40DB-B7A2-1EA1953ECC5B}" type="pres">
      <dgm:prSet presAssocID="{8B3FB506-6B33-46DD-83C9-483E223FE436}" presName="FourNodes_2" presStyleLbl="node1" presStyleIdx="1" presStyleCnt="4" custLinFactNeighborX="-208" custLinFactNeighborY="3918">
        <dgm:presLayoutVars>
          <dgm:bulletEnabled val="1"/>
        </dgm:presLayoutVars>
      </dgm:prSet>
      <dgm:spPr/>
    </dgm:pt>
    <dgm:pt modelId="{81B28130-369E-404A-996B-20772820FD44}" type="pres">
      <dgm:prSet presAssocID="{8B3FB506-6B33-46DD-83C9-483E223FE436}" presName="FourNodes_3" presStyleLbl="node1" presStyleIdx="2" presStyleCnt="4">
        <dgm:presLayoutVars>
          <dgm:bulletEnabled val="1"/>
        </dgm:presLayoutVars>
      </dgm:prSet>
      <dgm:spPr/>
    </dgm:pt>
    <dgm:pt modelId="{B56549F2-A165-46AB-9273-E811664C129F}" type="pres">
      <dgm:prSet presAssocID="{8B3FB506-6B33-46DD-83C9-483E223FE436}" presName="FourNodes_4" presStyleLbl="node1" presStyleIdx="3" presStyleCnt="4">
        <dgm:presLayoutVars>
          <dgm:bulletEnabled val="1"/>
        </dgm:presLayoutVars>
      </dgm:prSet>
      <dgm:spPr/>
    </dgm:pt>
    <dgm:pt modelId="{076277B4-D633-41DB-A336-989349BB6E14}" type="pres">
      <dgm:prSet presAssocID="{8B3FB506-6B33-46DD-83C9-483E223FE436}" presName="FourConn_1-2" presStyleLbl="fgAccFollowNode1" presStyleIdx="0" presStyleCnt="3">
        <dgm:presLayoutVars>
          <dgm:bulletEnabled val="1"/>
        </dgm:presLayoutVars>
      </dgm:prSet>
      <dgm:spPr/>
    </dgm:pt>
    <dgm:pt modelId="{9F462B06-B37D-43C7-A45E-85E8C2844D92}" type="pres">
      <dgm:prSet presAssocID="{8B3FB506-6B33-46DD-83C9-483E223FE436}" presName="FourConn_2-3" presStyleLbl="fgAccFollowNode1" presStyleIdx="1" presStyleCnt="3">
        <dgm:presLayoutVars>
          <dgm:bulletEnabled val="1"/>
        </dgm:presLayoutVars>
      </dgm:prSet>
      <dgm:spPr/>
    </dgm:pt>
    <dgm:pt modelId="{10CECF6A-ED9D-4C52-81E6-75C6010FAB4D}" type="pres">
      <dgm:prSet presAssocID="{8B3FB506-6B33-46DD-83C9-483E223FE436}" presName="FourConn_3-4" presStyleLbl="fgAccFollowNode1" presStyleIdx="2" presStyleCnt="3">
        <dgm:presLayoutVars>
          <dgm:bulletEnabled val="1"/>
        </dgm:presLayoutVars>
      </dgm:prSet>
      <dgm:spPr/>
    </dgm:pt>
    <dgm:pt modelId="{2EE4E8C5-2306-4179-B31A-EFE0D2351025}" type="pres">
      <dgm:prSet presAssocID="{8B3FB506-6B33-46DD-83C9-483E223FE436}" presName="FourNodes_1_text" presStyleLbl="node1" presStyleIdx="3" presStyleCnt="4">
        <dgm:presLayoutVars>
          <dgm:bulletEnabled val="1"/>
        </dgm:presLayoutVars>
      </dgm:prSet>
      <dgm:spPr/>
    </dgm:pt>
    <dgm:pt modelId="{A4018EEA-B2EB-4605-B360-5531CE477231}" type="pres">
      <dgm:prSet presAssocID="{8B3FB506-6B33-46DD-83C9-483E223FE436}" presName="FourNodes_2_text" presStyleLbl="node1" presStyleIdx="3" presStyleCnt="4">
        <dgm:presLayoutVars>
          <dgm:bulletEnabled val="1"/>
        </dgm:presLayoutVars>
      </dgm:prSet>
      <dgm:spPr/>
    </dgm:pt>
    <dgm:pt modelId="{4716F97B-3337-45A8-92C7-52105AA4ABD4}" type="pres">
      <dgm:prSet presAssocID="{8B3FB506-6B33-46DD-83C9-483E223FE436}" presName="FourNodes_3_text" presStyleLbl="node1" presStyleIdx="3" presStyleCnt="4">
        <dgm:presLayoutVars>
          <dgm:bulletEnabled val="1"/>
        </dgm:presLayoutVars>
      </dgm:prSet>
      <dgm:spPr/>
    </dgm:pt>
    <dgm:pt modelId="{A081B83D-9F16-43EA-9EB0-8D12AD03607A}" type="pres">
      <dgm:prSet presAssocID="{8B3FB506-6B33-46DD-83C9-483E223FE436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E6068211-DA32-44A7-AA51-C2948B73CF60}" srcId="{8B3FB506-6B33-46DD-83C9-483E223FE436}" destId="{A7CED2B5-FA0C-4D6E-86EE-8461B9DAAFDA}" srcOrd="2" destOrd="0" parTransId="{4E5DDA8B-665F-477F-B638-23308EE77149}" sibTransId="{E3A38B7D-F6F8-44B0-BD09-D093D04DED1D}"/>
    <dgm:cxn modelId="{714F6519-AD19-4128-8E0F-3D3B3097A0F0}" type="presOf" srcId="{C447F17C-12E7-4864-AE03-58FD6B2C6A4E}" destId="{2EE4E8C5-2306-4179-B31A-EFE0D2351025}" srcOrd="1" destOrd="0" presId="urn:microsoft.com/office/officeart/2005/8/layout/vProcess5"/>
    <dgm:cxn modelId="{61F1BB1E-4B64-486C-9987-2E011A3D2258}" type="presOf" srcId="{A7CED2B5-FA0C-4D6E-86EE-8461B9DAAFDA}" destId="{81B28130-369E-404A-996B-20772820FD44}" srcOrd="0" destOrd="0" presId="urn:microsoft.com/office/officeart/2005/8/layout/vProcess5"/>
    <dgm:cxn modelId="{0B1D6C27-E964-44E9-8BA0-4B559440B918}" type="presOf" srcId="{7379CAF5-7459-497F-8CFB-70061352CEE2}" destId="{A4018EEA-B2EB-4605-B360-5531CE477231}" srcOrd="1" destOrd="0" presId="urn:microsoft.com/office/officeart/2005/8/layout/vProcess5"/>
    <dgm:cxn modelId="{D538082A-ACD7-4B93-A530-487693DD474C}" type="presOf" srcId="{CBC246AD-DD69-4ECC-9424-B63C107E2139}" destId="{B56549F2-A165-46AB-9273-E811664C129F}" srcOrd="0" destOrd="0" presId="urn:microsoft.com/office/officeart/2005/8/layout/vProcess5"/>
    <dgm:cxn modelId="{CDEEA560-3D5E-42B4-AF64-AE244A5B3528}" type="presOf" srcId="{7379CAF5-7459-497F-8CFB-70061352CEE2}" destId="{DCAAF9DC-2F9C-40DB-B7A2-1EA1953ECC5B}" srcOrd="0" destOrd="0" presId="urn:microsoft.com/office/officeart/2005/8/layout/vProcess5"/>
    <dgm:cxn modelId="{D0561761-9468-48A5-B41E-F6EEC656CAE3}" type="presOf" srcId="{A7CED2B5-FA0C-4D6E-86EE-8461B9DAAFDA}" destId="{4716F97B-3337-45A8-92C7-52105AA4ABD4}" srcOrd="1" destOrd="0" presId="urn:microsoft.com/office/officeart/2005/8/layout/vProcess5"/>
    <dgm:cxn modelId="{2C854A45-99DD-47BB-9EF8-5CCEA0CD98AB}" srcId="{8B3FB506-6B33-46DD-83C9-483E223FE436}" destId="{7379CAF5-7459-497F-8CFB-70061352CEE2}" srcOrd="1" destOrd="0" parTransId="{049403D8-5078-4374-8A21-2740D1576540}" sibTransId="{72BCFAF6-7C1F-41D0-9650-01B88A36EC1C}"/>
    <dgm:cxn modelId="{1D896649-0915-483E-85E5-815CF25CA59E}" srcId="{8B3FB506-6B33-46DD-83C9-483E223FE436}" destId="{CBC246AD-DD69-4ECC-9424-B63C107E2139}" srcOrd="3" destOrd="0" parTransId="{A462B2E6-4FE3-4E42-A676-692A6EABB646}" sibTransId="{1D8C6362-3801-42B2-B9E6-E7933AF5EAE9}"/>
    <dgm:cxn modelId="{6F7D7975-B8CA-41B7-B597-F3482A89DDA5}" type="presOf" srcId="{72BCFAF6-7C1F-41D0-9650-01B88A36EC1C}" destId="{9F462B06-B37D-43C7-A45E-85E8C2844D92}" srcOrd="0" destOrd="0" presId="urn:microsoft.com/office/officeart/2005/8/layout/vProcess5"/>
    <dgm:cxn modelId="{F8EC5288-08EE-49BE-84EA-E023E699AB29}" type="presOf" srcId="{5959A7FE-CA2C-4C7A-9462-4B77F95DB49E}" destId="{076277B4-D633-41DB-A336-989349BB6E14}" srcOrd="0" destOrd="0" presId="urn:microsoft.com/office/officeart/2005/8/layout/vProcess5"/>
    <dgm:cxn modelId="{3BBAF293-E198-4843-B2F4-54D776A91BAC}" type="presOf" srcId="{C447F17C-12E7-4864-AE03-58FD6B2C6A4E}" destId="{E720A9C3-F840-4F68-B5B5-73C3BD35D3FA}" srcOrd="0" destOrd="0" presId="urn:microsoft.com/office/officeart/2005/8/layout/vProcess5"/>
    <dgm:cxn modelId="{33EEDE9D-E8DD-472B-83FD-732FDAB3B677}" type="presOf" srcId="{8B3FB506-6B33-46DD-83C9-483E223FE436}" destId="{BAE8CB2B-80F3-4314-8B99-84C3EA603397}" srcOrd="0" destOrd="0" presId="urn:microsoft.com/office/officeart/2005/8/layout/vProcess5"/>
    <dgm:cxn modelId="{1C2DC2B7-437F-4A1C-B963-94122D7DB652}" type="presOf" srcId="{E3A38B7D-F6F8-44B0-BD09-D093D04DED1D}" destId="{10CECF6A-ED9D-4C52-81E6-75C6010FAB4D}" srcOrd="0" destOrd="0" presId="urn:microsoft.com/office/officeart/2005/8/layout/vProcess5"/>
    <dgm:cxn modelId="{9A0235C2-B34C-40D0-9CAE-BA38559124BD}" srcId="{8B3FB506-6B33-46DD-83C9-483E223FE436}" destId="{C447F17C-12E7-4864-AE03-58FD6B2C6A4E}" srcOrd="0" destOrd="0" parTransId="{FBB933A0-4E2B-40C1-B5F9-18557318C637}" sibTransId="{5959A7FE-CA2C-4C7A-9462-4B77F95DB49E}"/>
    <dgm:cxn modelId="{FBF51FE7-1311-4510-8FC0-9E2D851CCFCB}" type="presOf" srcId="{CBC246AD-DD69-4ECC-9424-B63C107E2139}" destId="{A081B83D-9F16-43EA-9EB0-8D12AD03607A}" srcOrd="1" destOrd="0" presId="urn:microsoft.com/office/officeart/2005/8/layout/vProcess5"/>
    <dgm:cxn modelId="{3EFE2FF7-B14A-4901-8517-80782176EBAA}" type="presParOf" srcId="{BAE8CB2B-80F3-4314-8B99-84C3EA603397}" destId="{51A0718F-7B3D-47E5-82DD-DDB1A8BF3BFA}" srcOrd="0" destOrd="0" presId="urn:microsoft.com/office/officeart/2005/8/layout/vProcess5"/>
    <dgm:cxn modelId="{1ECA16D8-6002-4DA8-BD57-CB8D7B253965}" type="presParOf" srcId="{BAE8CB2B-80F3-4314-8B99-84C3EA603397}" destId="{E720A9C3-F840-4F68-B5B5-73C3BD35D3FA}" srcOrd="1" destOrd="0" presId="urn:microsoft.com/office/officeart/2005/8/layout/vProcess5"/>
    <dgm:cxn modelId="{D90CB59A-40C2-4087-B6BC-64F870F7D5FE}" type="presParOf" srcId="{BAE8CB2B-80F3-4314-8B99-84C3EA603397}" destId="{DCAAF9DC-2F9C-40DB-B7A2-1EA1953ECC5B}" srcOrd="2" destOrd="0" presId="urn:microsoft.com/office/officeart/2005/8/layout/vProcess5"/>
    <dgm:cxn modelId="{442651B3-E497-4D1D-928B-4DCAB7A320DC}" type="presParOf" srcId="{BAE8CB2B-80F3-4314-8B99-84C3EA603397}" destId="{81B28130-369E-404A-996B-20772820FD44}" srcOrd="3" destOrd="0" presId="urn:microsoft.com/office/officeart/2005/8/layout/vProcess5"/>
    <dgm:cxn modelId="{B8882DC6-6D25-4703-8BF0-0AC72EAA7BDE}" type="presParOf" srcId="{BAE8CB2B-80F3-4314-8B99-84C3EA603397}" destId="{B56549F2-A165-46AB-9273-E811664C129F}" srcOrd="4" destOrd="0" presId="urn:microsoft.com/office/officeart/2005/8/layout/vProcess5"/>
    <dgm:cxn modelId="{09DF6DA3-9A64-4C4D-9E19-2A8477C120C8}" type="presParOf" srcId="{BAE8CB2B-80F3-4314-8B99-84C3EA603397}" destId="{076277B4-D633-41DB-A336-989349BB6E14}" srcOrd="5" destOrd="0" presId="urn:microsoft.com/office/officeart/2005/8/layout/vProcess5"/>
    <dgm:cxn modelId="{40482A31-99AD-4F8F-B4E9-24E3905A13F7}" type="presParOf" srcId="{BAE8CB2B-80F3-4314-8B99-84C3EA603397}" destId="{9F462B06-B37D-43C7-A45E-85E8C2844D92}" srcOrd="6" destOrd="0" presId="urn:microsoft.com/office/officeart/2005/8/layout/vProcess5"/>
    <dgm:cxn modelId="{D9B7EC7B-6F76-4735-8A1F-D42FE4849AF6}" type="presParOf" srcId="{BAE8CB2B-80F3-4314-8B99-84C3EA603397}" destId="{10CECF6A-ED9D-4C52-81E6-75C6010FAB4D}" srcOrd="7" destOrd="0" presId="urn:microsoft.com/office/officeart/2005/8/layout/vProcess5"/>
    <dgm:cxn modelId="{387B2F8A-C663-4157-B44B-753A9FF2FE22}" type="presParOf" srcId="{BAE8CB2B-80F3-4314-8B99-84C3EA603397}" destId="{2EE4E8C5-2306-4179-B31A-EFE0D2351025}" srcOrd="8" destOrd="0" presId="urn:microsoft.com/office/officeart/2005/8/layout/vProcess5"/>
    <dgm:cxn modelId="{CFC79334-D683-4767-A4B8-83D9C95F6F36}" type="presParOf" srcId="{BAE8CB2B-80F3-4314-8B99-84C3EA603397}" destId="{A4018EEA-B2EB-4605-B360-5531CE477231}" srcOrd="9" destOrd="0" presId="urn:microsoft.com/office/officeart/2005/8/layout/vProcess5"/>
    <dgm:cxn modelId="{2D5E0FBC-043B-4710-96CB-3485813F180A}" type="presParOf" srcId="{BAE8CB2B-80F3-4314-8B99-84C3EA603397}" destId="{4716F97B-3337-45A8-92C7-52105AA4ABD4}" srcOrd="10" destOrd="0" presId="urn:microsoft.com/office/officeart/2005/8/layout/vProcess5"/>
    <dgm:cxn modelId="{F86D41E6-8C94-44E9-96FC-CC4291934AB3}" type="presParOf" srcId="{BAE8CB2B-80F3-4314-8B99-84C3EA603397}" destId="{A081B83D-9F16-43EA-9EB0-8D12AD03607A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CDAB2F-41DF-49CF-998A-A202B5A922BF}" type="doc">
      <dgm:prSet loTypeId="urn:microsoft.com/office/officeart/2005/8/layout/hierarchy1" loCatId="hierarchy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CO"/>
        </a:p>
      </dgm:t>
    </dgm:pt>
    <dgm:pt modelId="{C91A96AD-B932-48C8-89A7-E059A1E74298}">
      <dgm:prSet phldrT="[Texto]"/>
      <dgm:spPr/>
      <dgm:t>
        <a:bodyPr/>
        <a:lstStyle/>
        <a:p>
          <a:r>
            <a:rPr lang="es-CO" dirty="0"/>
            <a:t>Elaboración de los medios digitales</a:t>
          </a:r>
        </a:p>
      </dgm:t>
    </dgm:pt>
    <dgm:pt modelId="{686AC354-26E3-42D7-9920-71679F93844C}" type="parTrans" cxnId="{FAFD197A-F9B6-4C15-82CD-BC2EA78E6455}">
      <dgm:prSet/>
      <dgm:spPr/>
      <dgm:t>
        <a:bodyPr/>
        <a:lstStyle/>
        <a:p>
          <a:endParaRPr lang="es-CO"/>
        </a:p>
      </dgm:t>
    </dgm:pt>
    <dgm:pt modelId="{7242DC1B-B3BA-49DF-B09F-0C0E9DBAB798}" type="sibTrans" cxnId="{FAFD197A-F9B6-4C15-82CD-BC2EA78E6455}">
      <dgm:prSet/>
      <dgm:spPr/>
      <dgm:t>
        <a:bodyPr/>
        <a:lstStyle/>
        <a:p>
          <a:endParaRPr lang="es-CO"/>
        </a:p>
      </dgm:t>
    </dgm:pt>
    <dgm:pt modelId="{A295391F-F629-4C90-8091-D1A94B32BC87}">
      <dgm:prSet phldrT="[Texto]"/>
      <dgm:spPr/>
      <dgm:t>
        <a:bodyPr/>
        <a:lstStyle/>
        <a:p>
          <a:r>
            <a:rPr lang="es-CO" dirty="0"/>
            <a:t>Soportes Digitalizados</a:t>
          </a:r>
        </a:p>
      </dgm:t>
    </dgm:pt>
    <dgm:pt modelId="{FF31ACD7-2C7D-4951-BEDD-6CE14DA358DE}" type="sibTrans" cxnId="{B95FC0E9-3369-480F-B5DF-B260BAB18D64}">
      <dgm:prSet/>
      <dgm:spPr/>
      <dgm:t>
        <a:bodyPr/>
        <a:lstStyle/>
        <a:p>
          <a:endParaRPr lang="es-CO"/>
        </a:p>
      </dgm:t>
    </dgm:pt>
    <dgm:pt modelId="{AD2DFFD7-D35C-4D39-B527-4D8FD661B24D}" type="parTrans" cxnId="{B95FC0E9-3369-480F-B5DF-B260BAB18D64}">
      <dgm:prSet/>
      <dgm:spPr/>
      <dgm:t>
        <a:bodyPr/>
        <a:lstStyle/>
        <a:p>
          <a:endParaRPr lang="es-CO"/>
        </a:p>
      </dgm:t>
    </dgm:pt>
    <dgm:pt modelId="{57270060-48EA-4236-B8D4-AA776255F0A3}" type="pres">
      <dgm:prSet presAssocID="{D5CDAB2F-41DF-49CF-998A-A202B5A922B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880BFF2-2D37-45C8-8C70-98331F698FD5}" type="pres">
      <dgm:prSet presAssocID="{C91A96AD-B932-48C8-89A7-E059A1E74298}" presName="hierRoot1" presStyleCnt="0"/>
      <dgm:spPr/>
    </dgm:pt>
    <dgm:pt modelId="{0223F0E0-1827-4355-B316-39332B9F9C01}" type="pres">
      <dgm:prSet presAssocID="{C91A96AD-B932-48C8-89A7-E059A1E74298}" presName="composite" presStyleCnt="0"/>
      <dgm:spPr/>
    </dgm:pt>
    <dgm:pt modelId="{711BD92C-B5D2-4C88-966D-80395D78E03A}" type="pres">
      <dgm:prSet presAssocID="{C91A96AD-B932-48C8-89A7-E059A1E74298}" presName="background" presStyleLbl="node0" presStyleIdx="0" presStyleCnt="2"/>
      <dgm:spPr/>
    </dgm:pt>
    <dgm:pt modelId="{D5092634-7CEA-4536-BA63-B2F81736788C}" type="pres">
      <dgm:prSet presAssocID="{C91A96AD-B932-48C8-89A7-E059A1E74298}" presName="text" presStyleLbl="fgAcc0" presStyleIdx="0" presStyleCnt="2">
        <dgm:presLayoutVars>
          <dgm:chPref val="3"/>
        </dgm:presLayoutVars>
      </dgm:prSet>
      <dgm:spPr/>
    </dgm:pt>
    <dgm:pt modelId="{4311ED97-57EF-4442-BC64-10CC4935923E}" type="pres">
      <dgm:prSet presAssocID="{C91A96AD-B932-48C8-89A7-E059A1E74298}" presName="hierChild2" presStyleCnt="0"/>
      <dgm:spPr/>
    </dgm:pt>
    <dgm:pt modelId="{ADC0218D-3CAE-480F-A15F-F94D99F4507E}" type="pres">
      <dgm:prSet presAssocID="{A295391F-F629-4C90-8091-D1A94B32BC87}" presName="hierRoot1" presStyleCnt="0"/>
      <dgm:spPr/>
    </dgm:pt>
    <dgm:pt modelId="{C887A1C5-AF0A-40F7-AB4B-B8F8E6399BED}" type="pres">
      <dgm:prSet presAssocID="{A295391F-F629-4C90-8091-D1A94B32BC87}" presName="composite" presStyleCnt="0"/>
      <dgm:spPr/>
    </dgm:pt>
    <dgm:pt modelId="{54E60BA2-D7E8-4839-B86E-E304A29B9E60}" type="pres">
      <dgm:prSet presAssocID="{A295391F-F629-4C90-8091-D1A94B32BC87}" presName="background" presStyleLbl="node0" presStyleIdx="1" presStyleCnt="2"/>
      <dgm:spPr/>
    </dgm:pt>
    <dgm:pt modelId="{AA2770B2-48BC-4787-B7E0-37BE8484CDA5}" type="pres">
      <dgm:prSet presAssocID="{A295391F-F629-4C90-8091-D1A94B32BC87}" presName="text" presStyleLbl="fgAcc0" presStyleIdx="1" presStyleCnt="2">
        <dgm:presLayoutVars>
          <dgm:chPref val="3"/>
        </dgm:presLayoutVars>
      </dgm:prSet>
      <dgm:spPr/>
    </dgm:pt>
    <dgm:pt modelId="{C3EFC4F0-3574-4814-9A66-24D18D2CD76B}" type="pres">
      <dgm:prSet presAssocID="{A295391F-F629-4C90-8091-D1A94B32BC87}" presName="hierChild2" presStyleCnt="0"/>
      <dgm:spPr/>
    </dgm:pt>
  </dgm:ptLst>
  <dgm:cxnLst>
    <dgm:cxn modelId="{F8E09620-F093-4618-BBE3-E923A61F41B8}" type="presOf" srcId="{C91A96AD-B932-48C8-89A7-E059A1E74298}" destId="{D5092634-7CEA-4536-BA63-B2F81736788C}" srcOrd="0" destOrd="0" presId="urn:microsoft.com/office/officeart/2005/8/layout/hierarchy1"/>
    <dgm:cxn modelId="{0AAFA848-B272-41BD-AF88-42BEAA59C099}" type="presOf" srcId="{D5CDAB2F-41DF-49CF-998A-A202B5A922BF}" destId="{57270060-48EA-4236-B8D4-AA776255F0A3}" srcOrd="0" destOrd="0" presId="urn:microsoft.com/office/officeart/2005/8/layout/hierarchy1"/>
    <dgm:cxn modelId="{FAFD197A-F9B6-4C15-82CD-BC2EA78E6455}" srcId="{D5CDAB2F-41DF-49CF-998A-A202B5A922BF}" destId="{C91A96AD-B932-48C8-89A7-E059A1E74298}" srcOrd="0" destOrd="0" parTransId="{686AC354-26E3-42D7-9920-71679F93844C}" sibTransId="{7242DC1B-B3BA-49DF-B09F-0C0E9DBAB798}"/>
    <dgm:cxn modelId="{9FD8B4A0-57F2-4A58-8DFD-672922979E4F}" type="presOf" srcId="{A295391F-F629-4C90-8091-D1A94B32BC87}" destId="{AA2770B2-48BC-4787-B7E0-37BE8484CDA5}" srcOrd="0" destOrd="0" presId="urn:microsoft.com/office/officeart/2005/8/layout/hierarchy1"/>
    <dgm:cxn modelId="{B95FC0E9-3369-480F-B5DF-B260BAB18D64}" srcId="{D5CDAB2F-41DF-49CF-998A-A202B5A922BF}" destId="{A295391F-F629-4C90-8091-D1A94B32BC87}" srcOrd="1" destOrd="0" parTransId="{AD2DFFD7-D35C-4D39-B527-4D8FD661B24D}" sibTransId="{FF31ACD7-2C7D-4951-BEDD-6CE14DA358DE}"/>
    <dgm:cxn modelId="{4C21826E-50BB-4F14-8B65-8554C4122C15}" type="presParOf" srcId="{57270060-48EA-4236-B8D4-AA776255F0A3}" destId="{2880BFF2-2D37-45C8-8C70-98331F698FD5}" srcOrd="0" destOrd="0" presId="urn:microsoft.com/office/officeart/2005/8/layout/hierarchy1"/>
    <dgm:cxn modelId="{C440A68E-DC53-4AF2-B13F-F5AAC0962629}" type="presParOf" srcId="{2880BFF2-2D37-45C8-8C70-98331F698FD5}" destId="{0223F0E0-1827-4355-B316-39332B9F9C01}" srcOrd="0" destOrd="0" presId="urn:microsoft.com/office/officeart/2005/8/layout/hierarchy1"/>
    <dgm:cxn modelId="{4BBD3DAC-6556-4C66-BAAE-54728E164A07}" type="presParOf" srcId="{0223F0E0-1827-4355-B316-39332B9F9C01}" destId="{711BD92C-B5D2-4C88-966D-80395D78E03A}" srcOrd="0" destOrd="0" presId="urn:microsoft.com/office/officeart/2005/8/layout/hierarchy1"/>
    <dgm:cxn modelId="{7AE960BC-D440-4AF2-8AEE-E52D242535CA}" type="presParOf" srcId="{0223F0E0-1827-4355-B316-39332B9F9C01}" destId="{D5092634-7CEA-4536-BA63-B2F81736788C}" srcOrd="1" destOrd="0" presId="urn:microsoft.com/office/officeart/2005/8/layout/hierarchy1"/>
    <dgm:cxn modelId="{5245D2E8-C563-457A-A534-1F8FFBBC7CC9}" type="presParOf" srcId="{2880BFF2-2D37-45C8-8C70-98331F698FD5}" destId="{4311ED97-57EF-4442-BC64-10CC4935923E}" srcOrd="1" destOrd="0" presId="urn:microsoft.com/office/officeart/2005/8/layout/hierarchy1"/>
    <dgm:cxn modelId="{AAC6B217-C80F-445A-90C1-C37B23E3A873}" type="presParOf" srcId="{57270060-48EA-4236-B8D4-AA776255F0A3}" destId="{ADC0218D-3CAE-480F-A15F-F94D99F4507E}" srcOrd="1" destOrd="0" presId="urn:microsoft.com/office/officeart/2005/8/layout/hierarchy1"/>
    <dgm:cxn modelId="{7D472C84-E782-44BF-8D34-5C80E5562CAB}" type="presParOf" srcId="{ADC0218D-3CAE-480F-A15F-F94D99F4507E}" destId="{C887A1C5-AF0A-40F7-AB4B-B8F8E6399BED}" srcOrd="0" destOrd="0" presId="urn:microsoft.com/office/officeart/2005/8/layout/hierarchy1"/>
    <dgm:cxn modelId="{3D541383-F4C2-495F-8A65-0A1A6E43040C}" type="presParOf" srcId="{C887A1C5-AF0A-40F7-AB4B-B8F8E6399BED}" destId="{54E60BA2-D7E8-4839-B86E-E304A29B9E60}" srcOrd="0" destOrd="0" presId="urn:microsoft.com/office/officeart/2005/8/layout/hierarchy1"/>
    <dgm:cxn modelId="{EBCC61A4-892B-4899-AB33-6B3762C2272B}" type="presParOf" srcId="{C887A1C5-AF0A-40F7-AB4B-B8F8E6399BED}" destId="{AA2770B2-48BC-4787-B7E0-37BE8484CDA5}" srcOrd="1" destOrd="0" presId="urn:microsoft.com/office/officeart/2005/8/layout/hierarchy1"/>
    <dgm:cxn modelId="{86066FFA-00D4-44C9-AA8F-CBB3E30A7A7D}" type="presParOf" srcId="{ADC0218D-3CAE-480F-A15F-F94D99F4507E}" destId="{C3EFC4F0-3574-4814-9A66-24D18D2CD76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43024A-2447-483A-9A0B-E8413441BBD1}" type="doc">
      <dgm:prSet loTypeId="urn:microsoft.com/office/officeart/2008/layout/AscendingPictureAccentProcess" loCatId="process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56B0876-550A-46A2-8D82-B9147FD11C77}">
      <dgm:prSet custT="1"/>
      <dgm:spPr/>
      <dgm:t>
        <a:bodyPr/>
        <a:lstStyle/>
        <a:p>
          <a:r>
            <a:rPr lang="es-ES" sz="1600" b="1" kern="1200" dirty="0">
              <a:solidFill>
                <a:srgbClr val="445E5E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Se relacionan todos los ítems inicialmente reclamados</a:t>
          </a:r>
          <a:r>
            <a:rPr lang="es-E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.</a:t>
          </a:r>
        </a:p>
      </dgm:t>
    </dgm:pt>
    <dgm:pt modelId="{CBC69D79-00AA-4C13-A338-153589CC30EC}" type="parTrans" cxnId="{8958A565-FC6E-47CB-903E-1C4C1983DB46}">
      <dgm:prSet/>
      <dgm:spPr/>
      <dgm:t>
        <a:bodyPr/>
        <a:lstStyle/>
        <a:p>
          <a:endParaRPr lang="es-CO"/>
        </a:p>
      </dgm:t>
    </dgm:pt>
    <dgm:pt modelId="{862842FE-6A9D-4988-88A4-CDB23E7D6E31}" type="sibTrans" cxnId="{8958A565-FC6E-47CB-903E-1C4C1983DB46}">
      <dgm:prSet/>
      <dgm:spPr/>
      <dgm:t>
        <a:bodyPr/>
        <a:lstStyle/>
        <a:p>
          <a:endParaRPr lang="es-CO"/>
        </a:p>
      </dgm:t>
    </dgm:pt>
    <dgm:pt modelId="{374B24F7-5096-4E8B-8A58-E1327931BB04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800" dirty="0">
              <a:latin typeface="+mn-lt"/>
            </a:rPr>
            <a:t>Reclamación con estado No Aprobado</a:t>
          </a:r>
        </a:p>
      </dgm:t>
    </dgm:pt>
    <dgm:pt modelId="{7F5033AE-EE5C-485A-96B8-3B9D06C6501D}" type="sibTrans" cxnId="{6D433795-BD34-4836-8983-3D9ED6D5B367}">
      <dgm:prSet/>
      <dgm:spPr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</dgm:spPr>
      <dgm:t>
        <a:bodyPr/>
        <a:lstStyle/>
        <a:p>
          <a:endParaRPr lang="es-ES" sz="1200">
            <a:latin typeface="+mn-lt"/>
          </a:endParaRPr>
        </a:p>
      </dgm:t>
    </dgm:pt>
    <dgm:pt modelId="{1A3100B7-DBFD-4E22-A665-699A44CEE707}" type="parTrans" cxnId="{6D433795-BD34-4836-8983-3D9ED6D5B367}">
      <dgm:prSet/>
      <dgm:spPr/>
      <dgm:t>
        <a:bodyPr/>
        <a:lstStyle/>
        <a:p>
          <a:endParaRPr lang="es-ES" sz="1200">
            <a:latin typeface="+mn-lt"/>
          </a:endParaRPr>
        </a:p>
      </dgm:t>
    </dgm:pt>
    <dgm:pt modelId="{1CE033AD-3732-456B-9C6D-21FB7E300F94}">
      <dgm:prSet custT="1"/>
      <dgm:spPr/>
      <dgm:t>
        <a:bodyPr/>
        <a:lstStyle/>
        <a:p>
          <a:r>
            <a:rPr lang="es-ES" sz="1800" dirty="0">
              <a:latin typeface="+mn-lt"/>
            </a:rPr>
            <a:t>Reclamaciones con estado Aprobado Parcial</a:t>
          </a:r>
        </a:p>
      </dgm:t>
    </dgm:pt>
    <dgm:pt modelId="{03A43ED3-50AD-4F48-AF6E-BD8D8BC10AB0}" type="parTrans" cxnId="{8BC48493-2328-4F1D-9D90-630F8176BF35}">
      <dgm:prSet/>
      <dgm:spPr/>
      <dgm:t>
        <a:bodyPr/>
        <a:lstStyle/>
        <a:p>
          <a:endParaRPr lang="es-CO"/>
        </a:p>
      </dgm:t>
    </dgm:pt>
    <dgm:pt modelId="{5B78F878-6FB4-4E72-8B62-0AAB0F6FFD0B}" type="sibTrans" cxnId="{8BC48493-2328-4F1D-9D90-630F8176BF35}">
      <dgm:prSet/>
      <dgm:spPr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</dgm:spPr>
      <dgm:t>
        <a:bodyPr/>
        <a:lstStyle/>
        <a:p>
          <a:endParaRPr lang="es-CO"/>
        </a:p>
      </dgm:t>
    </dgm:pt>
    <dgm:pt modelId="{55BA6226-B8C6-40C8-92AF-44913C9F23CE}">
      <dgm:prSet custT="1"/>
      <dgm:spPr/>
      <dgm:t>
        <a:bodyPr/>
        <a:lstStyle/>
        <a:p>
          <a:pPr algn="just"/>
          <a:r>
            <a:rPr lang="es-ES" sz="1600" b="1" dirty="0">
              <a:latin typeface="+mn-lt"/>
            </a:rPr>
            <a:t>FURIPS 2 – </a:t>
          </a:r>
          <a:r>
            <a:rPr lang="es-ES" sz="1600" dirty="0">
              <a:latin typeface="+mn-lt"/>
            </a:rPr>
            <a:t>Únicamente se relacionan los ítems que pretenden subsanar u objetar</a:t>
          </a:r>
        </a:p>
      </dgm:t>
    </dgm:pt>
    <dgm:pt modelId="{B0207FEE-4FF5-485C-BDBE-D7E3078B6DFB}" type="parTrans" cxnId="{32F1AFAD-C13D-4261-B54B-247AE97052E4}">
      <dgm:prSet/>
      <dgm:spPr/>
      <dgm:t>
        <a:bodyPr/>
        <a:lstStyle/>
        <a:p>
          <a:endParaRPr lang="es-CO"/>
        </a:p>
      </dgm:t>
    </dgm:pt>
    <dgm:pt modelId="{E9491DE4-C8B8-4B7C-AF5C-7695BF0859FA}" type="sibTrans" cxnId="{32F1AFAD-C13D-4261-B54B-247AE97052E4}">
      <dgm:prSet/>
      <dgm:spPr/>
      <dgm:t>
        <a:bodyPr/>
        <a:lstStyle/>
        <a:p>
          <a:endParaRPr lang="es-CO"/>
        </a:p>
      </dgm:t>
    </dgm:pt>
    <dgm:pt modelId="{108F9DC7-CF4B-4951-A9D9-C865483EA72D}">
      <dgm:prSet custT="1"/>
      <dgm:spPr/>
      <dgm:t>
        <a:bodyPr/>
        <a:lstStyle/>
        <a:p>
          <a:pPr algn="just"/>
          <a:r>
            <a:rPr lang="es-ES" sz="1600" dirty="0">
              <a:latin typeface="+mn-lt"/>
            </a:rPr>
            <a:t>Se eliminan los ítems aprobados</a:t>
          </a:r>
        </a:p>
      </dgm:t>
    </dgm:pt>
    <dgm:pt modelId="{FDD6A1B1-689A-4316-9F5B-8E3D25397F25}" type="parTrans" cxnId="{676ADD28-A627-436A-8CF1-A284A6FC685F}">
      <dgm:prSet/>
      <dgm:spPr/>
      <dgm:t>
        <a:bodyPr/>
        <a:lstStyle/>
        <a:p>
          <a:endParaRPr lang="es-CO"/>
        </a:p>
      </dgm:t>
    </dgm:pt>
    <dgm:pt modelId="{530AFAB5-B52B-4C95-BE85-33A0276DF555}" type="sibTrans" cxnId="{676ADD28-A627-436A-8CF1-A284A6FC685F}">
      <dgm:prSet/>
      <dgm:spPr/>
      <dgm:t>
        <a:bodyPr/>
        <a:lstStyle/>
        <a:p>
          <a:endParaRPr lang="es-CO"/>
        </a:p>
      </dgm:t>
    </dgm:pt>
    <dgm:pt modelId="{BB7C5C6B-81AE-4996-B85F-A5F35ED06D4F}">
      <dgm:prSet custT="1"/>
      <dgm:spPr/>
      <dgm:t>
        <a:bodyPr/>
        <a:lstStyle/>
        <a:p>
          <a:pPr algn="just"/>
          <a:r>
            <a:rPr lang="es-ES" sz="1600" dirty="0">
              <a:latin typeface="+mn-lt"/>
            </a:rPr>
            <a:t>Cuando el Ítem es aprobado parcialmente únicamente se relacionan las cantidades y valores pendientes</a:t>
          </a:r>
        </a:p>
      </dgm:t>
    </dgm:pt>
    <dgm:pt modelId="{389B7D23-9E41-4BC2-AC57-714EFCB8BB4E}" type="parTrans" cxnId="{53B439FB-3470-493F-8194-091EBA46DB05}">
      <dgm:prSet/>
      <dgm:spPr/>
      <dgm:t>
        <a:bodyPr/>
        <a:lstStyle/>
        <a:p>
          <a:endParaRPr lang="es-CO"/>
        </a:p>
      </dgm:t>
    </dgm:pt>
    <dgm:pt modelId="{23AF9605-9A42-46BB-A5E9-316AAEBF2EB2}" type="sibTrans" cxnId="{53B439FB-3470-493F-8194-091EBA46DB05}">
      <dgm:prSet/>
      <dgm:spPr/>
      <dgm:t>
        <a:bodyPr/>
        <a:lstStyle/>
        <a:p>
          <a:endParaRPr lang="es-CO"/>
        </a:p>
      </dgm:t>
    </dgm:pt>
    <dgm:pt modelId="{0AE5A377-B321-403F-9E94-4E7AFEBC28AD}">
      <dgm:prSet custT="1"/>
      <dgm:spPr/>
      <dgm:t>
        <a:bodyPr/>
        <a:lstStyle/>
        <a:p>
          <a:pPr algn="just"/>
          <a:r>
            <a:rPr lang="es-ES" sz="1600" b="1" dirty="0">
              <a:latin typeface="+mn-lt"/>
            </a:rPr>
            <a:t>FURIPS 1 – </a:t>
          </a:r>
          <a:r>
            <a:rPr lang="es-ES" sz="1600" dirty="0">
              <a:latin typeface="+mn-lt"/>
            </a:rPr>
            <a:t>Se deben actualizar los valores facturados y aprobados de acuerdo con la sumatoria de los valores facturados y aprobados del FURIPS 2</a:t>
          </a:r>
        </a:p>
      </dgm:t>
    </dgm:pt>
    <dgm:pt modelId="{D7D92E3D-2D76-4B59-925C-84C60E06D855}" type="parTrans" cxnId="{568F4E85-36A2-483C-AF6B-3A2E6AFCDD33}">
      <dgm:prSet/>
      <dgm:spPr/>
      <dgm:t>
        <a:bodyPr/>
        <a:lstStyle/>
        <a:p>
          <a:endParaRPr lang="es-CO"/>
        </a:p>
      </dgm:t>
    </dgm:pt>
    <dgm:pt modelId="{92656083-3231-4A6F-A493-5F96B419B068}" type="sibTrans" cxnId="{568F4E85-36A2-483C-AF6B-3A2E6AFCDD33}">
      <dgm:prSet/>
      <dgm:spPr/>
      <dgm:t>
        <a:bodyPr/>
        <a:lstStyle/>
        <a:p>
          <a:endParaRPr lang="es-CO"/>
        </a:p>
      </dgm:t>
    </dgm:pt>
    <dgm:pt modelId="{D76EC86D-084E-4EB0-811E-56A975CBB314}">
      <dgm:prSet custT="1"/>
      <dgm:spPr/>
      <dgm:t>
        <a:bodyPr/>
        <a:lstStyle/>
        <a:p>
          <a:pPr algn="l"/>
          <a:endParaRPr lang="es-ES" sz="1400" dirty="0">
            <a:latin typeface="+mn-lt"/>
          </a:endParaRPr>
        </a:p>
      </dgm:t>
    </dgm:pt>
    <dgm:pt modelId="{EB1112D2-14CE-46CC-8FC0-643CFE195B06}" type="parTrans" cxnId="{0BE82268-9DFA-47F7-B50D-9DFEAC8F62CA}">
      <dgm:prSet/>
      <dgm:spPr/>
      <dgm:t>
        <a:bodyPr/>
        <a:lstStyle/>
        <a:p>
          <a:endParaRPr lang="es-CO"/>
        </a:p>
      </dgm:t>
    </dgm:pt>
    <dgm:pt modelId="{AA7043D6-17DC-4E77-85D6-22B2C675D49C}" type="sibTrans" cxnId="{0BE82268-9DFA-47F7-B50D-9DFEAC8F62CA}">
      <dgm:prSet/>
      <dgm:spPr/>
      <dgm:t>
        <a:bodyPr/>
        <a:lstStyle/>
        <a:p>
          <a:endParaRPr lang="es-CO"/>
        </a:p>
      </dgm:t>
    </dgm:pt>
    <dgm:pt modelId="{3F5C8A84-B674-4F31-A9E4-FCB6B2D12F0B}">
      <dgm:prSet custT="1"/>
      <dgm:spPr/>
      <dgm:t>
        <a:bodyPr/>
        <a:lstStyle/>
        <a:p>
          <a:pPr algn="just"/>
          <a:endParaRPr lang="es-ES" sz="1400" dirty="0">
            <a:latin typeface="+mn-lt"/>
          </a:endParaRPr>
        </a:p>
      </dgm:t>
    </dgm:pt>
    <dgm:pt modelId="{967BDAD1-9DFE-4847-83CF-0B1393CBD774}" type="parTrans" cxnId="{7AC3F646-DFBE-4F09-9ADD-D63274D02D7B}">
      <dgm:prSet/>
      <dgm:spPr/>
      <dgm:t>
        <a:bodyPr/>
        <a:lstStyle/>
        <a:p>
          <a:endParaRPr lang="es-CO"/>
        </a:p>
      </dgm:t>
    </dgm:pt>
    <dgm:pt modelId="{48C24EB9-1EA8-4C20-B360-376EB8D4E765}" type="sibTrans" cxnId="{7AC3F646-DFBE-4F09-9ADD-D63274D02D7B}">
      <dgm:prSet/>
      <dgm:spPr/>
      <dgm:t>
        <a:bodyPr/>
        <a:lstStyle/>
        <a:p>
          <a:endParaRPr lang="es-CO"/>
        </a:p>
      </dgm:t>
    </dgm:pt>
    <dgm:pt modelId="{009B214C-2732-419A-919A-44C4623B506B}">
      <dgm:prSet custT="1"/>
      <dgm:spPr/>
      <dgm:t>
        <a:bodyPr/>
        <a:lstStyle/>
        <a:p>
          <a:pPr algn="just"/>
          <a:endParaRPr lang="es-ES" sz="1600" dirty="0">
            <a:latin typeface="+mn-lt"/>
          </a:endParaRPr>
        </a:p>
      </dgm:t>
    </dgm:pt>
    <dgm:pt modelId="{7DF48AC6-E78F-4F9C-94AD-B9D4B8DF6D4D}" type="parTrans" cxnId="{97DD8086-9292-4586-A1FE-1A1658A79A3F}">
      <dgm:prSet/>
      <dgm:spPr/>
      <dgm:t>
        <a:bodyPr/>
        <a:lstStyle/>
        <a:p>
          <a:endParaRPr lang="es-CO"/>
        </a:p>
      </dgm:t>
    </dgm:pt>
    <dgm:pt modelId="{20920C2C-3085-453C-BA15-C709AAD3D0BE}" type="sibTrans" cxnId="{97DD8086-9292-4586-A1FE-1A1658A79A3F}">
      <dgm:prSet/>
      <dgm:spPr/>
      <dgm:t>
        <a:bodyPr/>
        <a:lstStyle/>
        <a:p>
          <a:endParaRPr lang="es-CO"/>
        </a:p>
      </dgm:t>
    </dgm:pt>
    <dgm:pt modelId="{FE851FA1-7607-4ED8-BF50-F6BC791E566F}" type="pres">
      <dgm:prSet presAssocID="{2243024A-2447-483A-9A0B-E8413441BBD1}" presName="Name0" presStyleCnt="0">
        <dgm:presLayoutVars>
          <dgm:chMax val="7"/>
          <dgm:chPref val="7"/>
          <dgm:dir/>
        </dgm:presLayoutVars>
      </dgm:prSet>
      <dgm:spPr/>
    </dgm:pt>
    <dgm:pt modelId="{FDF1C66C-57BD-49A1-AFE2-38074030C15E}" type="pres">
      <dgm:prSet presAssocID="{2243024A-2447-483A-9A0B-E8413441BBD1}" presName="dot1" presStyleLbl="alignNode1" presStyleIdx="0" presStyleCnt="10" custLinFactX="-69015" custLinFactY="100000" custLinFactNeighborX="-100000" custLinFactNeighborY="134021"/>
      <dgm:spPr/>
    </dgm:pt>
    <dgm:pt modelId="{935A64B3-4E14-4503-909C-1F295AB63A99}" type="pres">
      <dgm:prSet presAssocID="{2243024A-2447-483A-9A0B-E8413441BBD1}" presName="dot2" presStyleLbl="alignNode1" presStyleIdx="1" presStyleCnt="10" custLinFactX="-82016" custLinFactY="95017" custLinFactNeighborX="-100000" custLinFactNeighborY="100000"/>
      <dgm:spPr/>
    </dgm:pt>
    <dgm:pt modelId="{8BF2502A-85C2-447F-8946-AE6BE24F1F2F}" type="pres">
      <dgm:prSet presAssocID="{2243024A-2447-483A-9A0B-E8413441BBD1}" presName="dot3" presStyleLbl="alignNode1" presStyleIdx="2" presStyleCnt="10" custFlipHor="1" custScaleX="46352" custScaleY="82729" custLinFactX="-56014" custLinFactY="82016" custLinFactNeighborX="-100000" custLinFactNeighborY="100000"/>
      <dgm:spPr/>
    </dgm:pt>
    <dgm:pt modelId="{985480D3-AC85-44ED-A5DF-C49CF207E578}" type="pres">
      <dgm:prSet presAssocID="{2243024A-2447-483A-9A0B-E8413441BBD1}" presName="dotArrow1" presStyleLbl="alignNode1" presStyleIdx="3" presStyleCnt="10" custLinFactY="-226263" custLinFactNeighborY="-300000"/>
      <dgm:spPr/>
    </dgm:pt>
    <dgm:pt modelId="{E2907AEB-0E82-4A68-942C-8A4DF6547430}" type="pres">
      <dgm:prSet presAssocID="{2243024A-2447-483A-9A0B-E8413441BBD1}" presName="dotArrow2" presStyleLbl="alignNode1" presStyleIdx="4" presStyleCnt="10" custLinFactY="-200000" custLinFactNeighborY="-246476"/>
      <dgm:spPr/>
    </dgm:pt>
    <dgm:pt modelId="{2201578C-D469-4C7A-BC9A-9E0797E23945}" type="pres">
      <dgm:prSet presAssocID="{2243024A-2447-483A-9A0B-E8413441BBD1}" presName="dotArrow3" presStyleLbl="alignNode1" presStyleIdx="5" presStyleCnt="10"/>
      <dgm:spPr/>
    </dgm:pt>
    <dgm:pt modelId="{278DEA97-7DC7-4025-860C-9341947EBC88}" type="pres">
      <dgm:prSet presAssocID="{2243024A-2447-483A-9A0B-E8413441BBD1}" presName="dotArrow4" presStyleLbl="alignNode1" presStyleIdx="6" presStyleCnt="10" custLinFactY="-200000" custLinFactNeighborY="-246476"/>
      <dgm:spPr/>
    </dgm:pt>
    <dgm:pt modelId="{CAB98582-B144-47F6-9949-C7002D0782E6}" type="pres">
      <dgm:prSet presAssocID="{2243024A-2447-483A-9A0B-E8413441BBD1}" presName="dotArrow5" presStyleLbl="alignNode1" presStyleIdx="7" presStyleCnt="10" custLinFactY="-226263" custLinFactNeighborY="-300000"/>
      <dgm:spPr/>
    </dgm:pt>
    <dgm:pt modelId="{53BB9B11-7DE5-44DC-84A7-F9DCC413FE9D}" type="pres">
      <dgm:prSet presAssocID="{2243024A-2447-483A-9A0B-E8413441BBD1}" presName="dotArrow6" presStyleLbl="alignNode1" presStyleIdx="8" presStyleCnt="10"/>
      <dgm:spPr/>
    </dgm:pt>
    <dgm:pt modelId="{9531D1DE-C141-4BF8-8723-6EED7C3651ED}" type="pres">
      <dgm:prSet presAssocID="{2243024A-2447-483A-9A0B-E8413441BBD1}" presName="dotArrow7" presStyleLbl="alignNode1" presStyleIdx="9" presStyleCnt="10" custLinFactY="-303391" custLinFactNeighborY="-400000"/>
      <dgm:spPr/>
    </dgm:pt>
    <dgm:pt modelId="{5023DEBC-3F27-4DE9-B182-801CA271EAB3}" type="pres">
      <dgm:prSet presAssocID="{374B24F7-5096-4E8B-8A58-E1327931BB04}" presName="parTx1" presStyleLbl="node1" presStyleIdx="0" presStyleCnt="2" custScaleX="107909" custScaleY="111775" custLinFactNeighborX="7879" custLinFactNeighborY="81386"/>
      <dgm:spPr/>
    </dgm:pt>
    <dgm:pt modelId="{5C65A3E6-ACB6-4AC8-B64D-AE199E6C89C7}" type="pres">
      <dgm:prSet presAssocID="{374B24F7-5096-4E8B-8A58-E1327931BB04}" presName="desTx1" presStyleLbl="revTx" presStyleIdx="0" presStyleCnt="2" custScaleX="201001" custScaleY="127088" custLinFactNeighborX="68271" custLinFactNeighborY="78123">
        <dgm:presLayoutVars>
          <dgm:bulletEnabled val="1"/>
        </dgm:presLayoutVars>
      </dgm:prSet>
      <dgm:spPr/>
    </dgm:pt>
    <dgm:pt modelId="{9E8ABB60-C7CA-416B-8D1B-6F7D2A02CE8E}" type="pres">
      <dgm:prSet presAssocID="{7F5033AE-EE5C-485A-96B8-3B9D06C6501D}" presName="picture1" presStyleCnt="0"/>
      <dgm:spPr/>
    </dgm:pt>
    <dgm:pt modelId="{9353CE5A-2906-4EFC-81EB-E4C2676B7C26}" type="pres">
      <dgm:prSet presAssocID="{7F5033AE-EE5C-485A-96B8-3B9D06C6501D}" presName="imageRepeatNode" presStyleLbl="fgImgPlace1" presStyleIdx="0" presStyleCnt="2" custLinFactNeighborX="-16866" custLinFactNeighborY="41516"/>
      <dgm:spPr/>
    </dgm:pt>
    <dgm:pt modelId="{A9C1CB61-31FA-44EC-AB14-8ADA479925E1}" type="pres">
      <dgm:prSet presAssocID="{1CE033AD-3732-456B-9C6D-21FB7E300F94}" presName="parTx2" presStyleLbl="node1" presStyleIdx="1" presStyleCnt="2" custScaleX="107182" custScaleY="116512" custLinFactNeighborX="-10933" custLinFactNeighborY="-59350"/>
      <dgm:spPr/>
    </dgm:pt>
    <dgm:pt modelId="{38338A0C-6D1E-4ED9-8E8A-335D8D5ACA9D}" type="pres">
      <dgm:prSet presAssocID="{1CE033AD-3732-456B-9C6D-21FB7E300F94}" presName="desTx2" presStyleLbl="revTx" presStyleIdx="1" presStyleCnt="2" custScaleX="362475" custScaleY="533070" custLinFactX="20865" custLinFactNeighborX="100000" custLinFactNeighborY="-66884">
        <dgm:presLayoutVars>
          <dgm:bulletEnabled val="1"/>
        </dgm:presLayoutVars>
      </dgm:prSet>
      <dgm:spPr/>
    </dgm:pt>
    <dgm:pt modelId="{B6529B49-14A2-4BDE-AE75-FEEF65067A85}" type="pres">
      <dgm:prSet presAssocID="{5B78F878-6FB4-4E72-8B62-0AAB0F6FFD0B}" presName="picture2" presStyleCnt="0"/>
      <dgm:spPr/>
    </dgm:pt>
    <dgm:pt modelId="{1B7BB8EC-C059-49FD-ADED-0D88FC9FF64B}" type="pres">
      <dgm:prSet presAssocID="{5B78F878-6FB4-4E72-8B62-0AAB0F6FFD0B}" presName="imageRepeatNode" presStyleLbl="fgImgPlace1" presStyleIdx="1" presStyleCnt="2" custLinFactNeighborY="-82153"/>
      <dgm:spPr/>
    </dgm:pt>
  </dgm:ptLst>
  <dgm:cxnLst>
    <dgm:cxn modelId="{33A6B402-790D-4D56-BB30-8F8D55230C96}" type="presOf" srcId="{55BA6226-B8C6-40C8-92AF-44913C9F23CE}" destId="{38338A0C-6D1E-4ED9-8E8A-335D8D5ACA9D}" srcOrd="0" destOrd="0" presId="urn:microsoft.com/office/officeart/2008/layout/AscendingPictureAccentProcess"/>
    <dgm:cxn modelId="{4B318D18-1D9C-4262-ADBA-D1BCB93B6E61}" type="presOf" srcId="{2243024A-2447-483A-9A0B-E8413441BBD1}" destId="{FE851FA1-7607-4ED8-BF50-F6BC791E566F}" srcOrd="0" destOrd="0" presId="urn:microsoft.com/office/officeart/2008/layout/AscendingPictureAccentProcess"/>
    <dgm:cxn modelId="{676ADD28-A627-436A-8CF1-A284A6FC685F}" srcId="{009B214C-2732-419A-919A-44C4623B506B}" destId="{108F9DC7-CF4B-4951-A9D9-C865483EA72D}" srcOrd="0" destOrd="0" parTransId="{FDD6A1B1-689A-4316-9F5B-8E3D25397F25}" sibTransId="{530AFAB5-B52B-4C95-BE85-33A0276DF555}"/>
    <dgm:cxn modelId="{8958A565-FC6E-47CB-903E-1C4C1983DB46}" srcId="{374B24F7-5096-4E8B-8A58-E1327931BB04}" destId="{356B0876-550A-46A2-8D82-B9147FD11C77}" srcOrd="0" destOrd="0" parTransId="{CBC69D79-00AA-4C13-A338-153589CC30EC}" sibTransId="{862842FE-6A9D-4988-88A4-CDB23E7D6E31}"/>
    <dgm:cxn modelId="{7AC3F646-DFBE-4F09-9ADD-D63274D02D7B}" srcId="{009B214C-2732-419A-919A-44C4623B506B}" destId="{3F5C8A84-B674-4F31-A9E4-FCB6B2D12F0B}" srcOrd="2" destOrd="0" parTransId="{967BDAD1-9DFE-4847-83CF-0B1393CBD774}" sibTransId="{48C24EB9-1EA8-4C20-B360-376EB8D4E765}"/>
    <dgm:cxn modelId="{0BE82268-9DFA-47F7-B50D-9DFEAC8F62CA}" srcId="{1CE033AD-3732-456B-9C6D-21FB7E300F94}" destId="{D76EC86D-084E-4EB0-811E-56A975CBB314}" srcOrd="3" destOrd="0" parTransId="{EB1112D2-14CE-46CC-8FC0-643CFE195B06}" sibTransId="{AA7043D6-17DC-4E77-85D6-22B2C675D49C}"/>
    <dgm:cxn modelId="{F297624E-1A7C-4B1A-B1AE-2EC44FB973F3}" type="presOf" srcId="{7F5033AE-EE5C-485A-96B8-3B9D06C6501D}" destId="{9353CE5A-2906-4EFC-81EB-E4C2676B7C26}" srcOrd="0" destOrd="0" presId="urn:microsoft.com/office/officeart/2008/layout/AscendingPictureAccentProcess"/>
    <dgm:cxn modelId="{CCBE3971-5482-4384-9DF6-EE1C3EF65994}" type="presOf" srcId="{5B78F878-6FB4-4E72-8B62-0AAB0F6FFD0B}" destId="{1B7BB8EC-C059-49FD-ADED-0D88FC9FF64B}" srcOrd="0" destOrd="0" presId="urn:microsoft.com/office/officeart/2008/layout/AscendingPictureAccentProcess"/>
    <dgm:cxn modelId="{977C3656-B514-44A2-A311-32A789E444FA}" type="presOf" srcId="{3F5C8A84-B674-4F31-A9E4-FCB6B2D12F0B}" destId="{38338A0C-6D1E-4ED9-8E8A-335D8D5ACA9D}" srcOrd="0" destOrd="4" presId="urn:microsoft.com/office/officeart/2008/layout/AscendingPictureAccentProcess"/>
    <dgm:cxn modelId="{CA58E27E-75F6-4891-AEC9-04DA0F8BA5A8}" type="presOf" srcId="{0AE5A377-B321-403F-9E94-4E7AFEBC28AD}" destId="{38338A0C-6D1E-4ED9-8E8A-335D8D5ACA9D}" srcOrd="0" destOrd="5" presId="urn:microsoft.com/office/officeart/2008/layout/AscendingPictureAccentProcess"/>
    <dgm:cxn modelId="{568F4E85-36A2-483C-AF6B-3A2E6AFCDD33}" srcId="{1CE033AD-3732-456B-9C6D-21FB7E300F94}" destId="{0AE5A377-B321-403F-9E94-4E7AFEBC28AD}" srcOrd="2" destOrd="0" parTransId="{D7D92E3D-2D76-4B59-925C-84C60E06D855}" sibTransId="{92656083-3231-4A6F-A493-5F96B419B068}"/>
    <dgm:cxn modelId="{97DD8086-9292-4586-A1FE-1A1658A79A3F}" srcId="{1CE033AD-3732-456B-9C6D-21FB7E300F94}" destId="{009B214C-2732-419A-919A-44C4623B506B}" srcOrd="1" destOrd="0" parTransId="{7DF48AC6-E78F-4F9C-94AD-B9D4B8DF6D4D}" sibTransId="{20920C2C-3085-453C-BA15-C709AAD3D0BE}"/>
    <dgm:cxn modelId="{406BA18D-AE26-4316-8E93-F651C7F20879}" type="presOf" srcId="{BB7C5C6B-81AE-4996-B85F-A5F35ED06D4F}" destId="{38338A0C-6D1E-4ED9-8E8A-335D8D5ACA9D}" srcOrd="0" destOrd="3" presId="urn:microsoft.com/office/officeart/2008/layout/AscendingPictureAccentProcess"/>
    <dgm:cxn modelId="{8BC48493-2328-4F1D-9D90-630F8176BF35}" srcId="{2243024A-2447-483A-9A0B-E8413441BBD1}" destId="{1CE033AD-3732-456B-9C6D-21FB7E300F94}" srcOrd="1" destOrd="0" parTransId="{03A43ED3-50AD-4F48-AF6E-BD8D8BC10AB0}" sibTransId="{5B78F878-6FB4-4E72-8B62-0AAB0F6FFD0B}"/>
    <dgm:cxn modelId="{6D433795-BD34-4836-8983-3D9ED6D5B367}" srcId="{2243024A-2447-483A-9A0B-E8413441BBD1}" destId="{374B24F7-5096-4E8B-8A58-E1327931BB04}" srcOrd="0" destOrd="0" parTransId="{1A3100B7-DBFD-4E22-A665-699A44CEE707}" sibTransId="{7F5033AE-EE5C-485A-96B8-3B9D06C6501D}"/>
    <dgm:cxn modelId="{87288DAB-CAE8-42A5-8242-C4970742681E}" type="presOf" srcId="{374B24F7-5096-4E8B-8A58-E1327931BB04}" destId="{5023DEBC-3F27-4DE9-B182-801CA271EAB3}" srcOrd="0" destOrd="0" presId="urn:microsoft.com/office/officeart/2008/layout/AscendingPictureAccentProcess"/>
    <dgm:cxn modelId="{32F1AFAD-C13D-4261-B54B-247AE97052E4}" srcId="{1CE033AD-3732-456B-9C6D-21FB7E300F94}" destId="{55BA6226-B8C6-40C8-92AF-44913C9F23CE}" srcOrd="0" destOrd="0" parTransId="{B0207FEE-4FF5-485C-BDBE-D7E3078B6DFB}" sibTransId="{E9491DE4-C8B8-4B7C-AF5C-7695BF0859FA}"/>
    <dgm:cxn modelId="{2BFFB8C1-5F57-4399-A890-0686A3BD79D4}" type="presOf" srcId="{D76EC86D-084E-4EB0-811E-56A975CBB314}" destId="{38338A0C-6D1E-4ED9-8E8A-335D8D5ACA9D}" srcOrd="0" destOrd="6" presId="urn:microsoft.com/office/officeart/2008/layout/AscendingPictureAccentProcess"/>
    <dgm:cxn modelId="{896C07CE-F914-4081-8A78-5DCCA40F3592}" type="presOf" srcId="{009B214C-2732-419A-919A-44C4623B506B}" destId="{38338A0C-6D1E-4ED9-8E8A-335D8D5ACA9D}" srcOrd="0" destOrd="1" presId="urn:microsoft.com/office/officeart/2008/layout/AscendingPictureAccentProcess"/>
    <dgm:cxn modelId="{985157DA-D93A-4125-816B-883A38C3254A}" type="presOf" srcId="{1CE033AD-3732-456B-9C6D-21FB7E300F94}" destId="{A9C1CB61-31FA-44EC-AB14-8ADA479925E1}" srcOrd="0" destOrd="0" presId="urn:microsoft.com/office/officeart/2008/layout/AscendingPictureAccentProcess"/>
    <dgm:cxn modelId="{E82737DB-7387-4EE9-A3C2-755D4E86CF21}" type="presOf" srcId="{108F9DC7-CF4B-4951-A9D9-C865483EA72D}" destId="{38338A0C-6D1E-4ED9-8E8A-335D8D5ACA9D}" srcOrd="0" destOrd="2" presId="urn:microsoft.com/office/officeart/2008/layout/AscendingPictureAccentProcess"/>
    <dgm:cxn modelId="{57FE93F7-A866-4B04-A63F-BE8E144B7EC4}" type="presOf" srcId="{356B0876-550A-46A2-8D82-B9147FD11C77}" destId="{5C65A3E6-ACB6-4AC8-B64D-AE199E6C89C7}" srcOrd="0" destOrd="0" presId="urn:microsoft.com/office/officeart/2008/layout/AscendingPictureAccentProcess"/>
    <dgm:cxn modelId="{53B439FB-3470-493F-8194-091EBA46DB05}" srcId="{009B214C-2732-419A-919A-44C4623B506B}" destId="{BB7C5C6B-81AE-4996-B85F-A5F35ED06D4F}" srcOrd="1" destOrd="0" parTransId="{389B7D23-9E41-4BC2-AC57-714EFCB8BB4E}" sibTransId="{23AF9605-9A42-46BB-A5E9-316AAEBF2EB2}"/>
    <dgm:cxn modelId="{D0FC7E42-0310-4CB9-8B6D-72C085E8E095}" type="presParOf" srcId="{FE851FA1-7607-4ED8-BF50-F6BC791E566F}" destId="{FDF1C66C-57BD-49A1-AFE2-38074030C15E}" srcOrd="0" destOrd="0" presId="urn:microsoft.com/office/officeart/2008/layout/AscendingPictureAccentProcess"/>
    <dgm:cxn modelId="{9E585ECC-78A2-44B9-897A-164DC9822869}" type="presParOf" srcId="{FE851FA1-7607-4ED8-BF50-F6BC791E566F}" destId="{935A64B3-4E14-4503-909C-1F295AB63A99}" srcOrd="1" destOrd="0" presId="urn:microsoft.com/office/officeart/2008/layout/AscendingPictureAccentProcess"/>
    <dgm:cxn modelId="{D1D500C0-1A02-405E-8D99-5C591E609A64}" type="presParOf" srcId="{FE851FA1-7607-4ED8-BF50-F6BC791E566F}" destId="{8BF2502A-85C2-447F-8946-AE6BE24F1F2F}" srcOrd="2" destOrd="0" presId="urn:microsoft.com/office/officeart/2008/layout/AscendingPictureAccentProcess"/>
    <dgm:cxn modelId="{B174288A-EA63-45E6-94A9-9B57605E14E5}" type="presParOf" srcId="{FE851FA1-7607-4ED8-BF50-F6BC791E566F}" destId="{985480D3-AC85-44ED-A5DF-C49CF207E578}" srcOrd="3" destOrd="0" presId="urn:microsoft.com/office/officeart/2008/layout/AscendingPictureAccentProcess"/>
    <dgm:cxn modelId="{3736FD8F-43A2-4935-AADB-C5E47C0BFF0A}" type="presParOf" srcId="{FE851FA1-7607-4ED8-BF50-F6BC791E566F}" destId="{E2907AEB-0E82-4A68-942C-8A4DF6547430}" srcOrd="4" destOrd="0" presId="urn:microsoft.com/office/officeart/2008/layout/AscendingPictureAccentProcess"/>
    <dgm:cxn modelId="{700602F2-9F21-42BD-B500-A180A4DEF5E6}" type="presParOf" srcId="{FE851FA1-7607-4ED8-BF50-F6BC791E566F}" destId="{2201578C-D469-4C7A-BC9A-9E0797E23945}" srcOrd="5" destOrd="0" presId="urn:microsoft.com/office/officeart/2008/layout/AscendingPictureAccentProcess"/>
    <dgm:cxn modelId="{FE7078A8-89A8-4757-9ADC-63D351C2CAD0}" type="presParOf" srcId="{FE851FA1-7607-4ED8-BF50-F6BC791E566F}" destId="{278DEA97-7DC7-4025-860C-9341947EBC88}" srcOrd="6" destOrd="0" presId="urn:microsoft.com/office/officeart/2008/layout/AscendingPictureAccentProcess"/>
    <dgm:cxn modelId="{0632F697-1D5B-4BED-88F1-90CD203A78A5}" type="presParOf" srcId="{FE851FA1-7607-4ED8-BF50-F6BC791E566F}" destId="{CAB98582-B144-47F6-9949-C7002D0782E6}" srcOrd="7" destOrd="0" presId="urn:microsoft.com/office/officeart/2008/layout/AscendingPictureAccentProcess"/>
    <dgm:cxn modelId="{EAFA932E-430C-48D0-926F-DA83AC588C1A}" type="presParOf" srcId="{FE851FA1-7607-4ED8-BF50-F6BC791E566F}" destId="{53BB9B11-7DE5-44DC-84A7-F9DCC413FE9D}" srcOrd="8" destOrd="0" presId="urn:microsoft.com/office/officeart/2008/layout/AscendingPictureAccentProcess"/>
    <dgm:cxn modelId="{28B0F625-C0A8-4CCD-9E26-8AC1DB69A1AE}" type="presParOf" srcId="{FE851FA1-7607-4ED8-BF50-F6BC791E566F}" destId="{9531D1DE-C141-4BF8-8723-6EED7C3651ED}" srcOrd="9" destOrd="0" presId="urn:microsoft.com/office/officeart/2008/layout/AscendingPictureAccentProcess"/>
    <dgm:cxn modelId="{B8607185-E385-463A-BB8A-F8D8D13EA7C5}" type="presParOf" srcId="{FE851FA1-7607-4ED8-BF50-F6BC791E566F}" destId="{5023DEBC-3F27-4DE9-B182-801CA271EAB3}" srcOrd="10" destOrd="0" presId="urn:microsoft.com/office/officeart/2008/layout/AscendingPictureAccentProcess"/>
    <dgm:cxn modelId="{243FF711-43A6-4D7A-90AC-CD4424766522}" type="presParOf" srcId="{FE851FA1-7607-4ED8-BF50-F6BC791E566F}" destId="{5C65A3E6-ACB6-4AC8-B64D-AE199E6C89C7}" srcOrd="11" destOrd="0" presId="urn:microsoft.com/office/officeart/2008/layout/AscendingPictureAccentProcess"/>
    <dgm:cxn modelId="{A41A7F3F-23F2-43E1-9C90-C198CF3BAADA}" type="presParOf" srcId="{FE851FA1-7607-4ED8-BF50-F6BC791E566F}" destId="{9E8ABB60-C7CA-416B-8D1B-6F7D2A02CE8E}" srcOrd="12" destOrd="0" presId="urn:microsoft.com/office/officeart/2008/layout/AscendingPictureAccentProcess"/>
    <dgm:cxn modelId="{E9BA303C-CBA4-4A8D-8843-2CF4B0F30C7C}" type="presParOf" srcId="{9E8ABB60-C7CA-416B-8D1B-6F7D2A02CE8E}" destId="{9353CE5A-2906-4EFC-81EB-E4C2676B7C26}" srcOrd="0" destOrd="0" presId="urn:microsoft.com/office/officeart/2008/layout/AscendingPictureAccentProcess"/>
    <dgm:cxn modelId="{A131EFF9-0D93-40A4-883D-80F88A674BCC}" type="presParOf" srcId="{FE851FA1-7607-4ED8-BF50-F6BC791E566F}" destId="{A9C1CB61-31FA-44EC-AB14-8ADA479925E1}" srcOrd="13" destOrd="0" presId="urn:microsoft.com/office/officeart/2008/layout/AscendingPictureAccentProcess"/>
    <dgm:cxn modelId="{46A4E0AE-987A-432C-959A-EA1B95756885}" type="presParOf" srcId="{FE851FA1-7607-4ED8-BF50-F6BC791E566F}" destId="{38338A0C-6D1E-4ED9-8E8A-335D8D5ACA9D}" srcOrd="14" destOrd="0" presId="urn:microsoft.com/office/officeart/2008/layout/AscendingPictureAccentProcess"/>
    <dgm:cxn modelId="{5626BEBD-3315-4655-857C-066491A20AE7}" type="presParOf" srcId="{FE851FA1-7607-4ED8-BF50-F6BC791E566F}" destId="{B6529B49-14A2-4BDE-AE75-FEEF65067A85}" srcOrd="15" destOrd="0" presId="urn:microsoft.com/office/officeart/2008/layout/AscendingPictureAccentProcess"/>
    <dgm:cxn modelId="{16A50B3E-8C64-4060-9446-9424799116E2}" type="presParOf" srcId="{B6529B49-14A2-4BDE-AE75-FEEF65067A85}" destId="{1B7BB8EC-C059-49FD-ADED-0D88FC9FF64B}" srcOrd="0" destOrd="0" presId="urn:microsoft.com/office/officeart/2008/layout/AscendingPictureAccentProcess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0EE64B4-380E-4E8F-BDFC-B59F6C01C8C3}" type="doc">
      <dgm:prSet loTypeId="urn:microsoft.com/office/officeart/2005/8/layout/hierarchy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F9A83BB-7150-4449-AA80-AA3F1938A68F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CO" sz="2400" dirty="0">
              <a:solidFill>
                <a:schemeClr val="tx1"/>
              </a:solidFill>
            </a:rPr>
            <a:t>Contar con acceso a internet</a:t>
          </a:r>
        </a:p>
      </dgm:t>
    </dgm:pt>
    <dgm:pt modelId="{1ABD471F-AFAA-452D-8A39-3678063EF382}" type="parTrans" cxnId="{E2F99E31-D57A-4314-8413-7188A92A6DC9}">
      <dgm:prSet/>
      <dgm:spPr/>
      <dgm:t>
        <a:bodyPr/>
        <a:lstStyle/>
        <a:p>
          <a:endParaRPr lang="es-CO"/>
        </a:p>
      </dgm:t>
    </dgm:pt>
    <dgm:pt modelId="{AA5A94BF-4C2A-4448-BA24-92FA8EA39481}" type="sibTrans" cxnId="{E2F99E31-D57A-4314-8413-7188A92A6DC9}">
      <dgm:prSet/>
      <dgm:spPr/>
      <dgm:t>
        <a:bodyPr/>
        <a:lstStyle/>
        <a:p>
          <a:endParaRPr lang="es-CO"/>
        </a:p>
      </dgm:t>
    </dgm:pt>
    <dgm:pt modelId="{31A7DE2F-B560-4629-A490-3078A6BEBBF4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CO" sz="2400" dirty="0">
              <a:solidFill>
                <a:schemeClr val="tx1"/>
              </a:solidFill>
            </a:rPr>
            <a:t>Ingresar a la página WEB</a:t>
          </a:r>
        </a:p>
      </dgm:t>
    </dgm:pt>
    <dgm:pt modelId="{DB5084E1-D89A-45A9-B4C3-225361DC66C8}" type="parTrans" cxnId="{C328A191-FEAA-41E5-9911-C4EBED55CA5F}">
      <dgm:prSet/>
      <dgm:spPr/>
      <dgm:t>
        <a:bodyPr/>
        <a:lstStyle/>
        <a:p>
          <a:endParaRPr lang="es-CO"/>
        </a:p>
      </dgm:t>
    </dgm:pt>
    <dgm:pt modelId="{8DE14B07-29A5-4CC6-82AE-E95F0D55467A}" type="sibTrans" cxnId="{C328A191-FEAA-41E5-9911-C4EBED55CA5F}">
      <dgm:prSet/>
      <dgm:spPr/>
      <dgm:t>
        <a:bodyPr/>
        <a:lstStyle/>
        <a:p>
          <a:endParaRPr lang="es-CO"/>
        </a:p>
      </dgm:t>
    </dgm:pt>
    <dgm:pt modelId="{28C86AF5-99F3-44A8-B4DD-BBB08BF147BA}">
      <dgm:prSet phldrT="[Texto]" custT="1">
        <dgm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r>
            <a:rPr lang="es-CO" sz="2400" dirty="0">
              <a:solidFill>
                <a:schemeClr val="tx1"/>
              </a:solidFill>
            </a:rPr>
            <a:t>Usuario y contraseña</a:t>
          </a:r>
        </a:p>
      </dgm:t>
    </dgm:pt>
    <dgm:pt modelId="{8819AB00-7081-47A4-ABB3-90843E0F59E6}" type="parTrans" cxnId="{D97F4313-6E38-4ED1-876E-C85A3ADA6D25}">
      <dgm:prSet/>
      <dgm:spPr/>
      <dgm:t>
        <a:bodyPr/>
        <a:lstStyle/>
        <a:p>
          <a:endParaRPr lang="es-CO"/>
        </a:p>
      </dgm:t>
    </dgm:pt>
    <dgm:pt modelId="{241F5BE1-B38C-4AB9-8264-F465540479BF}" type="sibTrans" cxnId="{D97F4313-6E38-4ED1-876E-C85A3ADA6D25}">
      <dgm:prSet/>
      <dgm:spPr/>
      <dgm:t>
        <a:bodyPr/>
        <a:lstStyle/>
        <a:p>
          <a:endParaRPr lang="es-CO"/>
        </a:p>
      </dgm:t>
    </dgm:pt>
    <dgm:pt modelId="{B71AE49C-3C95-4070-B993-1FBB437560C7}" type="pres">
      <dgm:prSet presAssocID="{D0EE64B4-380E-4E8F-BDFC-B59F6C01C8C3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BB204242-C730-423A-B39D-5D6ABDCB17BD}" type="pres">
      <dgm:prSet presAssocID="{7F9A83BB-7150-4449-AA80-AA3F1938A68F}" presName="vertOne" presStyleCnt="0"/>
      <dgm:spPr/>
    </dgm:pt>
    <dgm:pt modelId="{DCFD538D-7D3E-4AAE-9E1B-D355DADA8410}" type="pres">
      <dgm:prSet presAssocID="{7F9A83BB-7150-4449-AA80-AA3F1938A68F}" presName="txOne" presStyleLbl="node0" presStyleIdx="0" presStyleCnt="3">
        <dgm:presLayoutVars>
          <dgm:chPref val="3"/>
        </dgm:presLayoutVars>
      </dgm:prSet>
      <dgm:spPr/>
    </dgm:pt>
    <dgm:pt modelId="{1CF00DE1-FC62-4F1F-AE42-E59842E996A2}" type="pres">
      <dgm:prSet presAssocID="{7F9A83BB-7150-4449-AA80-AA3F1938A68F}" presName="horzOne" presStyleCnt="0"/>
      <dgm:spPr/>
    </dgm:pt>
    <dgm:pt modelId="{E85C3C40-B331-4AAA-B040-A8EAB0B3E113}" type="pres">
      <dgm:prSet presAssocID="{AA5A94BF-4C2A-4448-BA24-92FA8EA39481}" presName="sibSpaceOne" presStyleCnt="0"/>
      <dgm:spPr/>
    </dgm:pt>
    <dgm:pt modelId="{643B6F2E-D7E6-425D-911A-FA9026A133EB}" type="pres">
      <dgm:prSet presAssocID="{31A7DE2F-B560-4629-A490-3078A6BEBBF4}" presName="vertOne" presStyleCnt="0"/>
      <dgm:spPr/>
    </dgm:pt>
    <dgm:pt modelId="{15041668-02F1-42E7-8B62-388073B20F06}" type="pres">
      <dgm:prSet presAssocID="{31A7DE2F-B560-4629-A490-3078A6BEBBF4}" presName="txOne" presStyleLbl="node0" presStyleIdx="1" presStyleCnt="3">
        <dgm:presLayoutVars>
          <dgm:chPref val="3"/>
        </dgm:presLayoutVars>
      </dgm:prSet>
      <dgm:spPr/>
    </dgm:pt>
    <dgm:pt modelId="{0DC18994-E26C-494B-B54D-4AF56ADD3C4A}" type="pres">
      <dgm:prSet presAssocID="{31A7DE2F-B560-4629-A490-3078A6BEBBF4}" presName="horzOne" presStyleCnt="0"/>
      <dgm:spPr/>
    </dgm:pt>
    <dgm:pt modelId="{251D0040-4350-47C6-9BFA-D8B9157CE34D}" type="pres">
      <dgm:prSet presAssocID="{8DE14B07-29A5-4CC6-82AE-E95F0D55467A}" presName="sibSpaceOne" presStyleCnt="0"/>
      <dgm:spPr/>
    </dgm:pt>
    <dgm:pt modelId="{33344E24-7C7F-46B5-B37C-33479DE8B437}" type="pres">
      <dgm:prSet presAssocID="{28C86AF5-99F3-44A8-B4DD-BBB08BF147BA}" presName="vertOne" presStyleCnt="0"/>
      <dgm:spPr/>
    </dgm:pt>
    <dgm:pt modelId="{D19E7A2D-E28C-41A1-9E88-656CB1F69C6C}" type="pres">
      <dgm:prSet presAssocID="{28C86AF5-99F3-44A8-B4DD-BBB08BF147BA}" presName="txOne" presStyleLbl="node0" presStyleIdx="2" presStyleCnt="3">
        <dgm:presLayoutVars>
          <dgm:chPref val="3"/>
        </dgm:presLayoutVars>
      </dgm:prSet>
      <dgm:spPr/>
    </dgm:pt>
    <dgm:pt modelId="{B3D03DBA-3F71-476D-9DC4-AC2C02F5E548}" type="pres">
      <dgm:prSet presAssocID="{28C86AF5-99F3-44A8-B4DD-BBB08BF147BA}" presName="horzOne" presStyleCnt="0"/>
      <dgm:spPr/>
    </dgm:pt>
  </dgm:ptLst>
  <dgm:cxnLst>
    <dgm:cxn modelId="{D97F4313-6E38-4ED1-876E-C85A3ADA6D25}" srcId="{D0EE64B4-380E-4E8F-BDFC-B59F6C01C8C3}" destId="{28C86AF5-99F3-44A8-B4DD-BBB08BF147BA}" srcOrd="2" destOrd="0" parTransId="{8819AB00-7081-47A4-ABB3-90843E0F59E6}" sibTransId="{241F5BE1-B38C-4AB9-8264-F465540479BF}"/>
    <dgm:cxn modelId="{E2F99E31-D57A-4314-8413-7188A92A6DC9}" srcId="{D0EE64B4-380E-4E8F-BDFC-B59F6C01C8C3}" destId="{7F9A83BB-7150-4449-AA80-AA3F1938A68F}" srcOrd="0" destOrd="0" parTransId="{1ABD471F-AFAA-452D-8A39-3678063EF382}" sibTransId="{AA5A94BF-4C2A-4448-BA24-92FA8EA39481}"/>
    <dgm:cxn modelId="{6B8A7B3D-6355-4857-9803-1E30F55DB820}" type="presOf" srcId="{28C86AF5-99F3-44A8-B4DD-BBB08BF147BA}" destId="{D19E7A2D-E28C-41A1-9E88-656CB1F69C6C}" srcOrd="0" destOrd="0" presId="urn:microsoft.com/office/officeart/2005/8/layout/hierarchy4"/>
    <dgm:cxn modelId="{C328A191-FEAA-41E5-9911-C4EBED55CA5F}" srcId="{D0EE64B4-380E-4E8F-BDFC-B59F6C01C8C3}" destId="{31A7DE2F-B560-4629-A490-3078A6BEBBF4}" srcOrd="1" destOrd="0" parTransId="{DB5084E1-D89A-45A9-B4C3-225361DC66C8}" sibTransId="{8DE14B07-29A5-4CC6-82AE-E95F0D55467A}"/>
    <dgm:cxn modelId="{01346E9C-4772-419B-9FA0-6C5219F1D09D}" type="presOf" srcId="{D0EE64B4-380E-4E8F-BDFC-B59F6C01C8C3}" destId="{B71AE49C-3C95-4070-B993-1FBB437560C7}" srcOrd="0" destOrd="0" presId="urn:microsoft.com/office/officeart/2005/8/layout/hierarchy4"/>
    <dgm:cxn modelId="{8E2A859E-80E7-493B-943A-EB27133232A3}" type="presOf" srcId="{31A7DE2F-B560-4629-A490-3078A6BEBBF4}" destId="{15041668-02F1-42E7-8B62-388073B20F06}" srcOrd="0" destOrd="0" presId="urn:microsoft.com/office/officeart/2005/8/layout/hierarchy4"/>
    <dgm:cxn modelId="{B4E186A0-FCD1-448F-98A8-25EFB690D929}" type="presOf" srcId="{7F9A83BB-7150-4449-AA80-AA3F1938A68F}" destId="{DCFD538D-7D3E-4AAE-9E1B-D355DADA8410}" srcOrd="0" destOrd="0" presId="urn:microsoft.com/office/officeart/2005/8/layout/hierarchy4"/>
    <dgm:cxn modelId="{1A3F5861-1BD0-46E0-8FF0-7D0F1E72C2D4}" type="presParOf" srcId="{B71AE49C-3C95-4070-B993-1FBB437560C7}" destId="{BB204242-C730-423A-B39D-5D6ABDCB17BD}" srcOrd="0" destOrd="0" presId="urn:microsoft.com/office/officeart/2005/8/layout/hierarchy4"/>
    <dgm:cxn modelId="{8C6F6156-5F3B-410C-AAF4-FC25359F1B91}" type="presParOf" srcId="{BB204242-C730-423A-B39D-5D6ABDCB17BD}" destId="{DCFD538D-7D3E-4AAE-9E1B-D355DADA8410}" srcOrd="0" destOrd="0" presId="urn:microsoft.com/office/officeart/2005/8/layout/hierarchy4"/>
    <dgm:cxn modelId="{9774E46F-3F7A-452D-8E34-120BDC8154B9}" type="presParOf" srcId="{BB204242-C730-423A-B39D-5D6ABDCB17BD}" destId="{1CF00DE1-FC62-4F1F-AE42-E59842E996A2}" srcOrd="1" destOrd="0" presId="urn:microsoft.com/office/officeart/2005/8/layout/hierarchy4"/>
    <dgm:cxn modelId="{7B01C589-FD27-423D-9554-0B19EBCD6660}" type="presParOf" srcId="{B71AE49C-3C95-4070-B993-1FBB437560C7}" destId="{E85C3C40-B331-4AAA-B040-A8EAB0B3E113}" srcOrd="1" destOrd="0" presId="urn:microsoft.com/office/officeart/2005/8/layout/hierarchy4"/>
    <dgm:cxn modelId="{EDE7A5D1-7CC4-4441-BFAA-DA4C7C82DD58}" type="presParOf" srcId="{B71AE49C-3C95-4070-B993-1FBB437560C7}" destId="{643B6F2E-D7E6-425D-911A-FA9026A133EB}" srcOrd="2" destOrd="0" presId="urn:microsoft.com/office/officeart/2005/8/layout/hierarchy4"/>
    <dgm:cxn modelId="{11E8EAF7-DD78-4C87-A03B-D9C591590DDC}" type="presParOf" srcId="{643B6F2E-D7E6-425D-911A-FA9026A133EB}" destId="{15041668-02F1-42E7-8B62-388073B20F06}" srcOrd="0" destOrd="0" presId="urn:microsoft.com/office/officeart/2005/8/layout/hierarchy4"/>
    <dgm:cxn modelId="{49893173-0BE9-4B7E-9831-93E4F646BA4B}" type="presParOf" srcId="{643B6F2E-D7E6-425D-911A-FA9026A133EB}" destId="{0DC18994-E26C-494B-B54D-4AF56ADD3C4A}" srcOrd="1" destOrd="0" presId="urn:microsoft.com/office/officeart/2005/8/layout/hierarchy4"/>
    <dgm:cxn modelId="{DAA06C37-16DB-4332-9DED-1FB213CC1FA1}" type="presParOf" srcId="{B71AE49C-3C95-4070-B993-1FBB437560C7}" destId="{251D0040-4350-47C6-9BFA-D8B9157CE34D}" srcOrd="3" destOrd="0" presId="urn:microsoft.com/office/officeart/2005/8/layout/hierarchy4"/>
    <dgm:cxn modelId="{91649D16-5902-49BD-B566-ACE39D4E15A4}" type="presParOf" srcId="{B71AE49C-3C95-4070-B993-1FBB437560C7}" destId="{33344E24-7C7F-46B5-B37C-33479DE8B437}" srcOrd="4" destOrd="0" presId="urn:microsoft.com/office/officeart/2005/8/layout/hierarchy4"/>
    <dgm:cxn modelId="{479D343F-85EB-4F0E-BCBD-AE118A2C65DB}" type="presParOf" srcId="{33344E24-7C7F-46B5-B37C-33479DE8B437}" destId="{D19E7A2D-E28C-41A1-9E88-656CB1F69C6C}" srcOrd="0" destOrd="0" presId="urn:microsoft.com/office/officeart/2005/8/layout/hierarchy4"/>
    <dgm:cxn modelId="{E6CB23B6-CAF5-45EB-A220-512B87AED30A}" type="presParOf" srcId="{33344E24-7C7F-46B5-B37C-33479DE8B437}" destId="{B3D03DBA-3F71-476D-9DC4-AC2C02F5E548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342723C-7920-4276-8E99-92FC40FFBDD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9BA1B15-DB67-409C-86B6-57472171C948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CO" sz="2800" dirty="0">
              <a:solidFill>
                <a:schemeClr val="tx1"/>
              </a:solidFill>
            </a:rPr>
            <a:t>Cargue de información electrónica</a:t>
          </a:r>
        </a:p>
      </dgm:t>
    </dgm:pt>
    <dgm:pt modelId="{A87D5A26-FFDC-4E0F-9382-326A510FBAF0}" type="sibTrans" cxnId="{69A42EF3-1A44-43F0-B5A9-A81AF6133433}">
      <dgm:prSet/>
      <dgm:spPr/>
      <dgm:t>
        <a:bodyPr/>
        <a:lstStyle/>
        <a:p>
          <a:endParaRPr lang="es-CO"/>
        </a:p>
      </dgm:t>
    </dgm:pt>
    <dgm:pt modelId="{D64719DF-1404-4E67-80F0-7C6BC3C19327}" type="parTrans" cxnId="{69A42EF3-1A44-43F0-B5A9-A81AF6133433}">
      <dgm:prSet/>
      <dgm:spPr/>
      <dgm:t>
        <a:bodyPr/>
        <a:lstStyle/>
        <a:p>
          <a:endParaRPr lang="es-CO"/>
        </a:p>
      </dgm:t>
    </dgm:pt>
    <dgm:pt modelId="{11B3E7AD-EECC-4B6E-9844-7250A0AECE8F}" type="pres">
      <dgm:prSet presAssocID="{5342723C-7920-4276-8E99-92FC40FFBDD0}" presName="outerComposite" presStyleCnt="0">
        <dgm:presLayoutVars>
          <dgm:chMax val="5"/>
          <dgm:dir/>
          <dgm:resizeHandles val="exact"/>
        </dgm:presLayoutVars>
      </dgm:prSet>
      <dgm:spPr/>
    </dgm:pt>
    <dgm:pt modelId="{8660AD5C-A4B0-4DED-8961-250496BA654F}" type="pres">
      <dgm:prSet presAssocID="{5342723C-7920-4276-8E99-92FC40FFBDD0}" presName="dummyMaxCanvas" presStyleCnt="0">
        <dgm:presLayoutVars/>
      </dgm:prSet>
      <dgm:spPr/>
    </dgm:pt>
    <dgm:pt modelId="{BC95051A-3567-4B0C-A8B0-B8061F805E9D}" type="pres">
      <dgm:prSet presAssocID="{5342723C-7920-4276-8E99-92FC40FFBDD0}" presName="OneNode_1" presStyleLbl="node1" presStyleIdx="0" presStyleCnt="1" custLinFactNeighborX="-801" custLinFactNeighborY="-2899">
        <dgm:presLayoutVars>
          <dgm:bulletEnabled val="1"/>
        </dgm:presLayoutVars>
      </dgm:prSet>
      <dgm:spPr/>
    </dgm:pt>
  </dgm:ptLst>
  <dgm:cxnLst>
    <dgm:cxn modelId="{CCE0583E-87F9-4F6F-A902-F9793C8D76F8}" type="presOf" srcId="{5342723C-7920-4276-8E99-92FC40FFBDD0}" destId="{11B3E7AD-EECC-4B6E-9844-7250A0AECE8F}" srcOrd="0" destOrd="0" presId="urn:microsoft.com/office/officeart/2005/8/layout/vProcess5"/>
    <dgm:cxn modelId="{69A42EF3-1A44-43F0-B5A9-A81AF6133433}" srcId="{5342723C-7920-4276-8E99-92FC40FFBDD0}" destId="{09BA1B15-DB67-409C-86B6-57472171C948}" srcOrd="0" destOrd="0" parTransId="{D64719DF-1404-4E67-80F0-7C6BC3C19327}" sibTransId="{A87D5A26-FFDC-4E0F-9382-326A510FBAF0}"/>
    <dgm:cxn modelId="{F5AEAAFE-E20C-4E5C-BAF1-B7742FA14FEB}" type="presOf" srcId="{09BA1B15-DB67-409C-86B6-57472171C948}" destId="{BC95051A-3567-4B0C-A8B0-B8061F805E9D}" srcOrd="0" destOrd="0" presId="urn:microsoft.com/office/officeart/2005/8/layout/vProcess5"/>
    <dgm:cxn modelId="{46C5AB60-2B00-4BDA-894E-2FDF445810D8}" type="presParOf" srcId="{11B3E7AD-EECC-4B6E-9844-7250A0AECE8F}" destId="{8660AD5C-A4B0-4DED-8961-250496BA654F}" srcOrd="0" destOrd="0" presId="urn:microsoft.com/office/officeart/2005/8/layout/vProcess5"/>
    <dgm:cxn modelId="{6737FF2F-A26B-4293-92E9-D3991DB4DF3F}" type="presParOf" srcId="{11B3E7AD-EECC-4B6E-9844-7250A0AECE8F}" destId="{BC95051A-3567-4B0C-A8B0-B8061F805E9D}" srcOrd="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342723C-7920-4276-8E99-92FC40FFBDD0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09BA1B15-DB67-409C-86B6-57472171C948}">
      <dgm:prSet phldrT="[Texto]"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CO" sz="2800" dirty="0">
              <a:solidFill>
                <a:schemeClr val="tx1"/>
              </a:solidFill>
            </a:rPr>
            <a:t>Cargue de imágenes</a:t>
          </a:r>
        </a:p>
      </dgm:t>
    </dgm:pt>
    <dgm:pt modelId="{A87D5A26-FFDC-4E0F-9382-326A510FBAF0}" type="sibTrans" cxnId="{69A42EF3-1A44-43F0-B5A9-A81AF6133433}">
      <dgm:prSet/>
      <dgm:spPr/>
      <dgm:t>
        <a:bodyPr/>
        <a:lstStyle/>
        <a:p>
          <a:endParaRPr lang="es-CO"/>
        </a:p>
      </dgm:t>
    </dgm:pt>
    <dgm:pt modelId="{D64719DF-1404-4E67-80F0-7C6BC3C19327}" type="parTrans" cxnId="{69A42EF3-1A44-43F0-B5A9-A81AF6133433}">
      <dgm:prSet/>
      <dgm:spPr/>
      <dgm:t>
        <a:bodyPr/>
        <a:lstStyle/>
        <a:p>
          <a:endParaRPr lang="es-CO"/>
        </a:p>
      </dgm:t>
    </dgm:pt>
    <dgm:pt modelId="{11B3E7AD-EECC-4B6E-9844-7250A0AECE8F}" type="pres">
      <dgm:prSet presAssocID="{5342723C-7920-4276-8E99-92FC40FFBDD0}" presName="outerComposite" presStyleCnt="0">
        <dgm:presLayoutVars>
          <dgm:chMax val="5"/>
          <dgm:dir/>
          <dgm:resizeHandles val="exact"/>
        </dgm:presLayoutVars>
      </dgm:prSet>
      <dgm:spPr/>
    </dgm:pt>
    <dgm:pt modelId="{8660AD5C-A4B0-4DED-8961-250496BA654F}" type="pres">
      <dgm:prSet presAssocID="{5342723C-7920-4276-8E99-92FC40FFBDD0}" presName="dummyMaxCanvas" presStyleCnt="0">
        <dgm:presLayoutVars/>
      </dgm:prSet>
      <dgm:spPr/>
    </dgm:pt>
    <dgm:pt modelId="{BC95051A-3567-4B0C-A8B0-B8061F805E9D}" type="pres">
      <dgm:prSet presAssocID="{5342723C-7920-4276-8E99-92FC40FFBDD0}" presName="OneNode_1" presStyleLbl="node1" presStyleIdx="0" presStyleCnt="1" custLinFactNeighborX="-801" custLinFactNeighborY="-2899">
        <dgm:presLayoutVars>
          <dgm:bulletEnabled val="1"/>
        </dgm:presLayoutVars>
      </dgm:prSet>
      <dgm:spPr/>
    </dgm:pt>
  </dgm:ptLst>
  <dgm:cxnLst>
    <dgm:cxn modelId="{CCE0583E-87F9-4F6F-A902-F9793C8D76F8}" type="presOf" srcId="{5342723C-7920-4276-8E99-92FC40FFBDD0}" destId="{11B3E7AD-EECC-4B6E-9844-7250A0AECE8F}" srcOrd="0" destOrd="0" presId="urn:microsoft.com/office/officeart/2005/8/layout/vProcess5"/>
    <dgm:cxn modelId="{69A42EF3-1A44-43F0-B5A9-A81AF6133433}" srcId="{5342723C-7920-4276-8E99-92FC40FFBDD0}" destId="{09BA1B15-DB67-409C-86B6-57472171C948}" srcOrd="0" destOrd="0" parTransId="{D64719DF-1404-4E67-80F0-7C6BC3C19327}" sibTransId="{A87D5A26-FFDC-4E0F-9382-326A510FBAF0}"/>
    <dgm:cxn modelId="{F5AEAAFE-E20C-4E5C-BAF1-B7742FA14FEB}" type="presOf" srcId="{09BA1B15-DB67-409C-86B6-57472171C948}" destId="{BC95051A-3567-4B0C-A8B0-B8061F805E9D}" srcOrd="0" destOrd="0" presId="urn:microsoft.com/office/officeart/2005/8/layout/vProcess5"/>
    <dgm:cxn modelId="{46C5AB60-2B00-4BDA-894E-2FDF445810D8}" type="presParOf" srcId="{11B3E7AD-EECC-4B6E-9844-7250A0AECE8F}" destId="{8660AD5C-A4B0-4DED-8961-250496BA654F}" srcOrd="0" destOrd="0" presId="urn:microsoft.com/office/officeart/2005/8/layout/vProcess5"/>
    <dgm:cxn modelId="{6737FF2F-A26B-4293-92E9-D3991DB4DF3F}" type="presParOf" srcId="{11B3E7AD-EECC-4B6E-9844-7250A0AECE8F}" destId="{BC95051A-3567-4B0C-A8B0-B8061F805E9D}" srcOrd="1" destOrd="0" presId="urn:microsoft.com/office/officeart/2005/8/layout/vProcess5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20A9C3-F840-4F68-B5B5-73C3BD35D3FA}">
      <dsp:nvSpPr>
        <dsp:cNvPr id="0" name=""/>
        <dsp:cNvSpPr/>
      </dsp:nvSpPr>
      <dsp:spPr>
        <a:xfrm>
          <a:off x="0" y="44451"/>
          <a:ext cx="6461760" cy="83633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Elaboración de los medios digitales</a:t>
          </a:r>
        </a:p>
      </dsp:txBody>
      <dsp:txXfrm>
        <a:off x="24495" y="68946"/>
        <a:ext cx="5488617" cy="787347"/>
      </dsp:txXfrm>
    </dsp:sp>
    <dsp:sp modelId="{DCAAF9DC-2F9C-40DB-B7A2-1EA1953ECC5B}">
      <dsp:nvSpPr>
        <dsp:cNvPr id="0" name=""/>
        <dsp:cNvSpPr/>
      </dsp:nvSpPr>
      <dsp:spPr>
        <a:xfrm>
          <a:off x="527731" y="1021166"/>
          <a:ext cx="6461760" cy="836337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satMod val="103000"/>
                <a:lumMod val="102000"/>
                <a:tint val="94000"/>
              </a:schemeClr>
            </a:gs>
            <a:gs pos="50000">
              <a:schemeClr val="accent4">
                <a:satMod val="110000"/>
                <a:lumMod val="100000"/>
                <a:shade val="100000"/>
              </a:schemeClr>
            </a:gs>
            <a:gs pos="100000">
              <a:schemeClr val="accent4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Cargue de Información electrónica</a:t>
          </a:r>
        </a:p>
      </dsp:txBody>
      <dsp:txXfrm>
        <a:off x="552226" y="1045661"/>
        <a:ext cx="5327978" cy="787347"/>
      </dsp:txXfrm>
    </dsp:sp>
    <dsp:sp modelId="{81B28130-369E-404A-996B-20772820FD44}">
      <dsp:nvSpPr>
        <dsp:cNvPr id="0" name=""/>
        <dsp:cNvSpPr/>
      </dsp:nvSpPr>
      <dsp:spPr>
        <a:xfrm>
          <a:off x="1074267" y="1976797"/>
          <a:ext cx="6461760" cy="836337"/>
        </a:xfrm>
        <a:prstGeom prst="roundRect">
          <a:avLst>
            <a:gd name="adj" fmla="val 10000"/>
          </a:avLst>
        </a:prstGeom>
        <a:solidFill>
          <a:schemeClr val="accent4"/>
        </a:solidFill>
        <a:ln w="19050" cap="flat" cmpd="sng" algn="ctr">
          <a:solidFill>
            <a:schemeClr val="lt1"/>
          </a:solidFill>
          <a:prstDash val="solid"/>
          <a:miter lim="800000"/>
        </a:ln>
        <a:effectLst/>
      </dsp:spPr>
      <dsp:style>
        <a:lnRef idx="3">
          <a:schemeClr val="lt1"/>
        </a:lnRef>
        <a:fillRef idx="1">
          <a:schemeClr val="accent4"/>
        </a:fillRef>
        <a:effectRef idx="1">
          <a:schemeClr val="accent4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Cargue de imágenes	</a:t>
          </a:r>
        </a:p>
      </dsp:txBody>
      <dsp:txXfrm>
        <a:off x="1098762" y="2001292"/>
        <a:ext cx="5336055" cy="787347"/>
      </dsp:txXfrm>
    </dsp:sp>
    <dsp:sp modelId="{B56549F2-A165-46AB-9273-E811664C129F}">
      <dsp:nvSpPr>
        <dsp:cNvPr id="0" name=""/>
        <dsp:cNvSpPr/>
      </dsp:nvSpPr>
      <dsp:spPr>
        <a:xfrm>
          <a:off x="1615440" y="2965195"/>
          <a:ext cx="6461760" cy="836337"/>
        </a:xfrm>
        <a:prstGeom prst="roundRect">
          <a:avLst>
            <a:gd name="adj" fmla="val 10000"/>
          </a:avLst>
        </a:prstGeom>
        <a:solidFill>
          <a:schemeClr val="accent2">
            <a:hueOff val="-378566"/>
            <a:satOff val="6862"/>
            <a:lumOff val="-2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/>
            <a:t>Generación del Certificado de Radicación </a:t>
          </a:r>
        </a:p>
      </dsp:txBody>
      <dsp:txXfrm>
        <a:off x="1639935" y="2989690"/>
        <a:ext cx="5327978" cy="787347"/>
      </dsp:txXfrm>
    </dsp:sp>
    <dsp:sp modelId="{076277B4-D633-41DB-A336-989349BB6E14}">
      <dsp:nvSpPr>
        <dsp:cNvPr id="0" name=""/>
        <dsp:cNvSpPr/>
      </dsp:nvSpPr>
      <dsp:spPr>
        <a:xfrm>
          <a:off x="5918140" y="640558"/>
          <a:ext cx="543619" cy="54361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 dirty="0"/>
        </a:p>
      </dsp:txBody>
      <dsp:txXfrm>
        <a:off x="6040454" y="640558"/>
        <a:ext cx="298991" cy="409073"/>
      </dsp:txXfrm>
    </dsp:sp>
    <dsp:sp modelId="{9F462B06-B37D-43C7-A45E-85E8C2844D92}">
      <dsp:nvSpPr>
        <dsp:cNvPr id="0" name=""/>
        <dsp:cNvSpPr/>
      </dsp:nvSpPr>
      <dsp:spPr>
        <a:xfrm>
          <a:off x="6459313" y="1628956"/>
          <a:ext cx="543619" cy="54361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72751"/>
            <a:satOff val="-25896"/>
            <a:lumOff val="-227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72751"/>
              <a:satOff val="-25896"/>
              <a:lumOff val="-227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 dirty="0"/>
        </a:p>
      </dsp:txBody>
      <dsp:txXfrm>
        <a:off x="6581627" y="1628956"/>
        <a:ext cx="298991" cy="409073"/>
      </dsp:txXfrm>
    </dsp:sp>
    <dsp:sp modelId="{10CECF6A-ED9D-4C52-81E6-75C6010FAB4D}">
      <dsp:nvSpPr>
        <dsp:cNvPr id="0" name=""/>
        <dsp:cNvSpPr/>
      </dsp:nvSpPr>
      <dsp:spPr>
        <a:xfrm>
          <a:off x="6992408" y="2617355"/>
          <a:ext cx="543619" cy="543619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545502"/>
            <a:satOff val="-51792"/>
            <a:lumOff val="-454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45502"/>
              <a:satOff val="-51792"/>
              <a:lumOff val="-454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2400" kern="1200" dirty="0"/>
        </a:p>
      </dsp:txBody>
      <dsp:txXfrm>
        <a:off x="7114722" y="2617355"/>
        <a:ext cx="298991" cy="409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11BD92C-B5D2-4C88-966D-80395D78E03A}">
      <dsp:nvSpPr>
        <dsp:cNvPr id="0" name=""/>
        <dsp:cNvSpPr/>
      </dsp:nvSpPr>
      <dsp:spPr>
        <a:xfrm>
          <a:off x="847" y="1062282"/>
          <a:ext cx="2975006" cy="188912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092634-7CEA-4536-BA63-B2F81736788C}">
      <dsp:nvSpPr>
        <dsp:cNvPr id="0" name=""/>
        <dsp:cNvSpPr/>
      </dsp:nvSpPr>
      <dsp:spPr>
        <a:xfrm>
          <a:off x="331403" y="1376311"/>
          <a:ext cx="2975006" cy="18891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500" kern="1200" dirty="0"/>
            <a:t>Elaboración de los medios digitales</a:t>
          </a:r>
        </a:p>
      </dsp:txBody>
      <dsp:txXfrm>
        <a:off x="386734" y="1431642"/>
        <a:ext cx="2864344" cy="1778467"/>
      </dsp:txXfrm>
    </dsp:sp>
    <dsp:sp modelId="{54E60BA2-D7E8-4839-B86E-E304A29B9E60}">
      <dsp:nvSpPr>
        <dsp:cNvPr id="0" name=""/>
        <dsp:cNvSpPr/>
      </dsp:nvSpPr>
      <dsp:spPr>
        <a:xfrm>
          <a:off x="3636967" y="1062282"/>
          <a:ext cx="2975006" cy="1889129"/>
        </a:xfrm>
        <a:prstGeom prst="roundRect">
          <a:avLst>
            <a:gd name="adj" fmla="val 1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2770B2-48BC-4787-B7E0-37BE8484CDA5}">
      <dsp:nvSpPr>
        <dsp:cNvPr id="0" name=""/>
        <dsp:cNvSpPr/>
      </dsp:nvSpPr>
      <dsp:spPr>
        <a:xfrm>
          <a:off x="3967523" y="1376311"/>
          <a:ext cx="2975006" cy="18891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3500" kern="1200" dirty="0"/>
            <a:t>Soportes Digitalizados</a:t>
          </a:r>
        </a:p>
      </dsp:txBody>
      <dsp:txXfrm>
        <a:off x="4022854" y="1431642"/>
        <a:ext cx="2864344" cy="177846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F1C66C-57BD-49A1-AFE2-38074030C15E}">
      <dsp:nvSpPr>
        <dsp:cNvPr id="0" name=""/>
        <dsp:cNvSpPr/>
      </dsp:nvSpPr>
      <dsp:spPr>
        <a:xfrm>
          <a:off x="2953077" y="2652565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35A64B3-4E14-4503-909C-1F295AB63A99}">
      <dsp:nvSpPr>
        <dsp:cNvPr id="0" name=""/>
        <dsp:cNvSpPr/>
      </dsp:nvSpPr>
      <dsp:spPr>
        <a:xfrm>
          <a:off x="2848854" y="2757741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42063"/>
                <a:satOff val="762"/>
                <a:lumOff val="-2549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42063"/>
                <a:satOff val="762"/>
                <a:lumOff val="-2549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42063"/>
                <a:satOff val="762"/>
                <a:lumOff val="-2549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42063"/>
              <a:satOff val="762"/>
              <a:lumOff val="-254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8BF2502A-85C2-447F-8946-AE6BE24F1F2F}">
      <dsp:nvSpPr>
        <dsp:cNvPr id="0" name=""/>
        <dsp:cNvSpPr/>
      </dsp:nvSpPr>
      <dsp:spPr>
        <a:xfrm flipH="1">
          <a:off x="2795110" y="2879212"/>
          <a:ext cx="47941" cy="85566"/>
        </a:xfrm>
        <a:prstGeom prst="ellipse">
          <a:avLst/>
        </a:prstGeom>
        <a:gradFill rotWithShape="0">
          <a:gsLst>
            <a:gs pos="0">
              <a:schemeClr val="accent2">
                <a:hueOff val="-84126"/>
                <a:satOff val="1525"/>
                <a:lumOff val="-5098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84126"/>
                <a:satOff val="1525"/>
                <a:lumOff val="-5098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84126"/>
                <a:satOff val="1525"/>
                <a:lumOff val="-5098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84126"/>
              <a:satOff val="1525"/>
              <a:lumOff val="-509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85480D3-AC85-44ED-A5DF-C49CF207E578}">
      <dsp:nvSpPr>
        <dsp:cNvPr id="0" name=""/>
        <dsp:cNvSpPr/>
      </dsp:nvSpPr>
      <dsp:spPr>
        <a:xfrm>
          <a:off x="3058569" y="401684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126189"/>
                <a:satOff val="2287"/>
                <a:lumOff val="-7647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26189"/>
                <a:satOff val="2287"/>
                <a:lumOff val="-7647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26189"/>
                <a:satOff val="2287"/>
                <a:lumOff val="-7647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26189"/>
              <a:satOff val="2287"/>
              <a:lumOff val="-764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E2907AEB-0E82-4A68-942C-8A4DF6547430}">
      <dsp:nvSpPr>
        <dsp:cNvPr id="0" name=""/>
        <dsp:cNvSpPr/>
      </dsp:nvSpPr>
      <dsp:spPr>
        <a:xfrm>
          <a:off x="3196658" y="401684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168252"/>
                <a:satOff val="3050"/>
                <a:lumOff val="-10196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168252"/>
                <a:satOff val="3050"/>
                <a:lumOff val="-10196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168252"/>
                <a:satOff val="3050"/>
                <a:lumOff val="-10196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168252"/>
              <a:satOff val="3050"/>
              <a:lumOff val="-1019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201578C-D469-4C7A-BC9A-9E0797E23945}">
      <dsp:nvSpPr>
        <dsp:cNvPr id="0" name=""/>
        <dsp:cNvSpPr/>
      </dsp:nvSpPr>
      <dsp:spPr>
        <a:xfrm>
          <a:off x="3334748" y="780949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210314"/>
                <a:satOff val="3812"/>
                <a:lumOff val="-12745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10314"/>
                <a:satOff val="3812"/>
                <a:lumOff val="-12745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10314"/>
                <a:satOff val="3812"/>
                <a:lumOff val="-12745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10314"/>
              <a:satOff val="3812"/>
              <a:lumOff val="-1274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278DEA97-7DC7-4025-860C-9341947EBC88}">
      <dsp:nvSpPr>
        <dsp:cNvPr id="0" name=""/>
        <dsp:cNvSpPr/>
      </dsp:nvSpPr>
      <dsp:spPr>
        <a:xfrm>
          <a:off x="3472838" y="401684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252377"/>
                <a:satOff val="4575"/>
                <a:lumOff val="-15294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52377"/>
                <a:satOff val="4575"/>
                <a:lumOff val="-15294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52377"/>
                <a:satOff val="4575"/>
                <a:lumOff val="-15294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52377"/>
              <a:satOff val="4575"/>
              <a:lumOff val="-1529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CAB98582-B144-47F6-9949-C7002D0782E6}">
      <dsp:nvSpPr>
        <dsp:cNvPr id="0" name=""/>
        <dsp:cNvSpPr/>
      </dsp:nvSpPr>
      <dsp:spPr>
        <a:xfrm>
          <a:off x="3611478" y="401684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294440"/>
                <a:satOff val="5337"/>
                <a:lumOff val="-17843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294440"/>
                <a:satOff val="5337"/>
                <a:lumOff val="-17843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294440"/>
                <a:satOff val="5337"/>
                <a:lumOff val="-17843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294440"/>
              <a:satOff val="5337"/>
              <a:lumOff val="-1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3BB9B11-7DE5-44DC-84A7-F9DCC413FE9D}">
      <dsp:nvSpPr>
        <dsp:cNvPr id="0" name=""/>
        <dsp:cNvSpPr/>
      </dsp:nvSpPr>
      <dsp:spPr>
        <a:xfrm>
          <a:off x="3334748" y="955074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336503"/>
                <a:satOff val="6100"/>
                <a:lumOff val="-20392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36503"/>
                <a:satOff val="6100"/>
                <a:lumOff val="-20392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36503"/>
                <a:satOff val="6100"/>
                <a:lumOff val="-20392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36503"/>
              <a:satOff val="6100"/>
              <a:lumOff val="-2039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531D1DE-C141-4BF8-8723-6EED7C3651ED}">
      <dsp:nvSpPr>
        <dsp:cNvPr id="0" name=""/>
        <dsp:cNvSpPr/>
      </dsp:nvSpPr>
      <dsp:spPr>
        <a:xfrm>
          <a:off x="3334748" y="401684"/>
          <a:ext cx="103429" cy="103429"/>
        </a:xfrm>
        <a:prstGeom prst="ellipse">
          <a:avLst/>
        </a:prstGeom>
        <a:gradFill rotWithShape="0">
          <a:gsLst>
            <a:gs pos="0">
              <a:schemeClr val="accent2">
                <a:hueOff val="-378566"/>
                <a:satOff val="6862"/>
                <a:lumOff val="-2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78566"/>
                <a:satOff val="6862"/>
                <a:lumOff val="-2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78566"/>
                <a:satOff val="6862"/>
                <a:lumOff val="-2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-378566"/>
              <a:satOff val="6862"/>
              <a:lumOff val="-2294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5023DEBC-3F27-4DE9-B182-801CA271EAB3}">
      <dsp:nvSpPr>
        <dsp:cNvPr id="0" name=""/>
        <dsp:cNvSpPr/>
      </dsp:nvSpPr>
      <dsp:spPr>
        <a:xfrm>
          <a:off x="2579101" y="3536106"/>
          <a:ext cx="2412676" cy="670283"/>
        </a:xfrm>
        <a:prstGeom prst="roundRect">
          <a:avLst/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  <a:scene3d>
          <a:camera prst="orthographicFront"/>
          <a:lightRig rig="flat" dir="t"/>
        </a:scene3d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47325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Reclamación con estado No Aprobado</a:t>
          </a:r>
        </a:p>
      </dsp:txBody>
      <dsp:txXfrm>
        <a:off x="2611822" y="3568827"/>
        <a:ext cx="2347234" cy="604841"/>
      </dsp:txXfrm>
    </dsp:sp>
    <dsp:sp modelId="{5C65A3E6-ACB6-4AC8-B64D-AE199E6C89C7}">
      <dsp:nvSpPr>
        <dsp:cNvPr id="0" name=""/>
        <dsp:cNvSpPr/>
      </dsp:nvSpPr>
      <dsp:spPr>
        <a:xfrm>
          <a:off x="5114938" y="3470624"/>
          <a:ext cx="4385696" cy="76211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rgbClr val="445E5E">
                  <a:hueOff val="0"/>
                  <a:satOff val="0"/>
                  <a:lumOff val="0"/>
                  <a:alphaOff val="0"/>
                </a:srgbClr>
              </a:solidFill>
              <a:latin typeface="Calibri" panose="020F0502020204030204"/>
              <a:ea typeface="+mn-ea"/>
              <a:cs typeface="+mn-cs"/>
            </a:rPr>
            <a:t>Se relacionan todos los ítems inicialmente reclamados</a:t>
          </a:r>
          <a:r>
            <a:rPr lang="es-ES" sz="16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+mn-lt"/>
              <a:ea typeface="+mn-ea"/>
              <a:cs typeface="+mn-cs"/>
            </a:rPr>
            <a:t>.</a:t>
          </a:r>
        </a:p>
      </dsp:txBody>
      <dsp:txXfrm>
        <a:off x="5114938" y="3470624"/>
        <a:ext cx="4385696" cy="762111"/>
      </dsp:txXfrm>
    </dsp:sp>
    <dsp:sp modelId="{9353CE5A-2906-4EFC-81EB-E4C2676B7C26}">
      <dsp:nvSpPr>
        <dsp:cNvPr id="0" name=""/>
        <dsp:cNvSpPr/>
      </dsp:nvSpPr>
      <dsp:spPr>
        <a:xfrm>
          <a:off x="1696511" y="2903274"/>
          <a:ext cx="1036498" cy="1036498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l="-17000" r="-17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A9C1CB61-31FA-44EC-AB14-8ADA479925E1}">
      <dsp:nvSpPr>
        <dsp:cNvPr id="0" name=""/>
        <dsp:cNvSpPr/>
      </dsp:nvSpPr>
      <dsp:spPr>
        <a:xfrm>
          <a:off x="3111793" y="1505010"/>
          <a:ext cx="2396421" cy="698690"/>
        </a:xfrm>
        <a:prstGeom prst="roundRect">
          <a:avLst/>
        </a:prstGeom>
        <a:gradFill rotWithShape="0">
          <a:gsLst>
            <a:gs pos="0">
              <a:schemeClr val="accent2">
                <a:hueOff val="-378566"/>
                <a:satOff val="6862"/>
                <a:lumOff val="-22941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-378566"/>
                <a:satOff val="6862"/>
                <a:lumOff val="-22941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-378566"/>
                <a:satOff val="6862"/>
                <a:lumOff val="-22941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73254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+mn-lt"/>
            </a:rPr>
            <a:t>Reclamaciones con estado Aprobado Parcial</a:t>
          </a:r>
        </a:p>
      </dsp:txBody>
      <dsp:txXfrm>
        <a:off x="3145900" y="1539117"/>
        <a:ext cx="2328207" cy="630476"/>
      </dsp:txXfrm>
    </dsp:sp>
    <dsp:sp modelId="{38338A0C-6D1E-4ED9-8E8A-335D8D5ACA9D}">
      <dsp:nvSpPr>
        <dsp:cNvPr id="0" name=""/>
        <dsp:cNvSpPr/>
      </dsp:nvSpPr>
      <dsp:spPr>
        <a:xfrm>
          <a:off x="5544088" y="210838"/>
          <a:ext cx="4482930" cy="319667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40640" rIns="40640" bIns="40640" numCol="1" spcCol="1270" anchor="t" anchorCtr="0">
          <a:noAutofit/>
        </a:bodyPr>
        <a:lstStyle/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+mn-lt"/>
            </a:rPr>
            <a:t>FURIPS 2 – </a:t>
          </a:r>
          <a:r>
            <a:rPr lang="es-ES" sz="1600" kern="1200" dirty="0">
              <a:latin typeface="+mn-lt"/>
            </a:rPr>
            <a:t>Únicamente se relacionan los ítems que pretenden subsanar u objetar</a:t>
          </a: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600" kern="1200" dirty="0">
            <a:latin typeface="+mn-lt"/>
          </a:endParaRPr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+mn-lt"/>
            </a:rPr>
            <a:t>Se eliminan los ítems aprobados</a:t>
          </a:r>
        </a:p>
        <a:p>
          <a:pPr marL="342900" lvl="2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kern="1200" dirty="0">
              <a:latin typeface="+mn-lt"/>
            </a:rPr>
            <a:t>Cuando el Ítem es aprobado parcialmente únicamente se relacionan las cantidades y valores pendientes</a:t>
          </a:r>
        </a:p>
        <a:p>
          <a:pPr marL="228600" lvl="2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>
            <a:latin typeface="+mn-lt"/>
          </a:endParaRPr>
        </a:p>
        <a:p>
          <a:pPr marL="171450" lvl="1" indent="-171450" algn="just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600" b="1" kern="1200" dirty="0">
              <a:latin typeface="+mn-lt"/>
            </a:rPr>
            <a:t>FURIPS 1 – </a:t>
          </a:r>
          <a:r>
            <a:rPr lang="es-ES" sz="1600" kern="1200" dirty="0">
              <a:latin typeface="+mn-lt"/>
            </a:rPr>
            <a:t>Se deben actualizar los valores facturados y aprobados de acuerdo con la sumatoria de los valores facturados y aprobados del FURIPS 2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ES" sz="1400" kern="1200" dirty="0">
            <a:latin typeface="+mn-lt"/>
          </a:endParaRPr>
        </a:p>
      </dsp:txBody>
      <dsp:txXfrm>
        <a:off x="5544088" y="210838"/>
        <a:ext cx="4482930" cy="3196674"/>
      </dsp:txXfrm>
    </dsp:sp>
    <dsp:sp modelId="{1B7BB8EC-C059-49FD-ADED-0D88FC9FF64B}">
      <dsp:nvSpPr>
        <dsp:cNvPr id="0" name=""/>
        <dsp:cNvSpPr/>
      </dsp:nvSpPr>
      <dsp:spPr>
        <a:xfrm>
          <a:off x="2816499" y="448509"/>
          <a:ext cx="1036498" cy="1036498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t="-2000" b="-2000"/>
          </a:stretch>
        </a:blip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FD538D-7D3E-4AAE-9E1B-D355DADA8410}">
      <dsp:nvSpPr>
        <dsp:cNvPr id="0" name=""/>
        <dsp:cNvSpPr/>
      </dsp:nvSpPr>
      <dsp:spPr>
        <a:xfrm>
          <a:off x="4490" y="0"/>
          <a:ext cx="1815652" cy="36224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Contar con acceso a internet</a:t>
          </a:r>
        </a:p>
      </dsp:txBody>
      <dsp:txXfrm>
        <a:off x="57669" y="53179"/>
        <a:ext cx="1709294" cy="3516073"/>
      </dsp:txXfrm>
    </dsp:sp>
    <dsp:sp modelId="{15041668-02F1-42E7-8B62-388073B20F06}">
      <dsp:nvSpPr>
        <dsp:cNvPr id="0" name=""/>
        <dsp:cNvSpPr/>
      </dsp:nvSpPr>
      <dsp:spPr>
        <a:xfrm>
          <a:off x="2125172" y="0"/>
          <a:ext cx="1815652" cy="36224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Ingresar a la página WEB</a:t>
          </a:r>
        </a:p>
      </dsp:txBody>
      <dsp:txXfrm>
        <a:off x="2178351" y="53179"/>
        <a:ext cx="1709294" cy="3516073"/>
      </dsp:txXfrm>
    </dsp:sp>
    <dsp:sp modelId="{D19E7A2D-E28C-41A1-9E88-656CB1F69C6C}">
      <dsp:nvSpPr>
        <dsp:cNvPr id="0" name=""/>
        <dsp:cNvSpPr/>
      </dsp:nvSpPr>
      <dsp:spPr>
        <a:xfrm>
          <a:off x="4245854" y="0"/>
          <a:ext cx="1815652" cy="3622431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satMod val="103000"/>
                <a:lumMod val="102000"/>
                <a:tint val="94000"/>
              </a:schemeClr>
            </a:gs>
            <a:gs pos="50000">
              <a:schemeClr val="accent3">
                <a:satMod val="110000"/>
                <a:lumMod val="100000"/>
                <a:shade val="100000"/>
              </a:schemeClr>
            </a:gs>
            <a:gs pos="100000">
              <a:schemeClr val="accent3"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3">
          <a:schemeClr val="accent3"/>
        </a:fillRef>
        <a:effectRef idx="2">
          <a:schemeClr val="accent3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400" kern="1200" dirty="0">
              <a:solidFill>
                <a:schemeClr val="tx1"/>
              </a:solidFill>
            </a:rPr>
            <a:t>Usuario y contraseña</a:t>
          </a:r>
        </a:p>
      </dsp:txBody>
      <dsp:txXfrm>
        <a:off x="4299033" y="53179"/>
        <a:ext cx="1709294" cy="35160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5051A-3567-4B0C-A8B0-B8061F805E9D}">
      <dsp:nvSpPr>
        <dsp:cNvPr id="0" name=""/>
        <dsp:cNvSpPr/>
      </dsp:nvSpPr>
      <dsp:spPr>
        <a:xfrm>
          <a:off x="0" y="489369"/>
          <a:ext cx="6711611" cy="10389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solidFill>
                <a:schemeClr val="tx1"/>
              </a:solidFill>
            </a:rPr>
            <a:t>Cargue de información electrónica</a:t>
          </a:r>
        </a:p>
      </dsp:txBody>
      <dsp:txXfrm>
        <a:off x="30431" y="519800"/>
        <a:ext cx="6650749" cy="97811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95051A-3567-4B0C-A8B0-B8061F805E9D}">
      <dsp:nvSpPr>
        <dsp:cNvPr id="0" name=""/>
        <dsp:cNvSpPr/>
      </dsp:nvSpPr>
      <dsp:spPr>
        <a:xfrm>
          <a:off x="0" y="489369"/>
          <a:ext cx="6711611" cy="1038980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lumMod val="110000"/>
                <a:satMod val="105000"/>
                <a:tint val="67000"/>
              </a:schemeClr>
            </a:gs>
            <a:gs pos="50000">
              <a:schemeClr val="accent3">
                <a:lumMod val="105000"/>
                <a:satMod val="103000"/>
                <a:tint val="73000"/>
              </a:schemeClr>
            </a:gs>
            <a:gs pos="100000">
              <a:schemeClr val="accent3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3"/>
          </a:solidFill>
          <a:prstDash val="solid"/>
          <a:miter lim="800000"/>
        </a:ln>
        <a:effectLst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kern="1200" dirty="0">
              <a:solidFill>
                <a:schemeClr val="tx1"/>
              </a:solidFill>
            </a:rPr>
            <a:t>Cargue de imágenes</a:t>
          </a:r>
        </a:p>
      </dsp:txBody>
      <dsp:txXfrm>
        <a:off x="30431" y="519800"/>
        <a:ext cx="6650749" cy="9781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scendingPictureAccentProcess">
  <dgm:title val=""/>
  <dgm:desc val=""/>
  <dgm:catLst>
    <dgm:cat type="process" pri="22500"/>
    <dgm:cat type="picture" pri="16000"/>
    <dgm:cat type="pictureconvert" pri="1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func="var" arg="dir" op="equ" val="norm">
            <dgm:choose name="Name5">
              <dgm:if name="Name6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l" for="ch" forName="parTx1" refType="w" fact="0.2711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2469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7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l" for="ch" forName="parTx1" refType="w" fact="0.366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3333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if>
          <dgm:else name="Name8">
            <dgm:choose name="Name9">
              <dgm:if name="Name10" axis="des" func="maxDepth" op="gt" val="1">
                <dgm:alg type="composite">
                  <dgm:param type="ar" val="2.7"/>
                </dgm:alg>
                <dgm:constrLst>
                  <dgm:constr type="primFontSz" for="ch" forName="parTx1" op="equ" val="65"/>
                  <dgm:constr type="primFontSz" for="ch" forName="desTx1" op="equ" val="65"/>
                  <dgm:constr type="userD" refType="w" fact="0.0247"/>
                  <dgm:constr type="r" for="ch" forName="parTx1" refType="w" fact="0.7289"/>
                  <dgm:constr type="t" for="ch" forName="parTx1" refType="h" fact="0.9603"/>
                  <dgm:constr type="w" for="ch" forName="parTx1" refType="w" fact="0.5325"/>
                  <dgm:constr type="h" for="ch" forName="parTx1" refType="h" fact="0.3856"/>
                  <dgm:constr type="ctrX" for="ch" forName="picture1" refType="w" fact="0.7531"/>
                  <dgm:constr type="ctrY" for="ch" forName="picture1" refType="h" fact="0.9"/>
                  <dgm:constr type="w" for="ch" forName="picture1" refType="w" fact="0.2469"/>
                  <dgm:constr type="h" for="ch" forName="picture1" refType="h" fact="0.6667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</dgm:constrLst>
              </dgm:if>
              <dgm:else name="Name1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userD" refType="w" fact="0.0333"/>
                  <dgm:constr type="r" for="ch" forName="parTx1" refType="w" fact="0.634"/>
                  <dgm:constr type="t" for="ch" forName="parTx1" refType="h" fact="0.7113"/>
                  <dgm:constr type="w" for="ch" forName="parTx1" refType="w" fact="0.7189"/>
                  <dgm:constr type="h" for="ch" forName="parTx1" refType="h" fact="0.3856"/>
                  <dgm:constr type="ctrX" for="ch" forName="picture1" refType="w" fact="0.6667"/>
                  <dgm:constr type="ctrY" for="ch" forName="picture1" refType="h" fact="0.6667"/>
                  <dgm:constr type="w" for="ch" forName="picture1" refType="w" fact="0.3333"/>
                  <dgm:constr type="h" for="ch" forName="picture1" refType="h" fact="0.6667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func="var" arg="dir" op="equ" val="norm">
            <dgm:choose name="Name15">
              <dgm:if name="Name16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3221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3056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2859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309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334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359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3848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1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359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359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197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178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688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3503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17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4274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405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3794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4106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44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477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5106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44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477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477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l" for="ch" forName="parTx1" refType="w" fact="0.2614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2369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l" for="ch" forName="parTx2" refType="w" fact="0.4893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4648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if>
          <dgm:else name="Name18">
            <dgm:choose name="Name19">
              <dgm:if name="Name20" axis="des" func="maxDepth" op="gt" val="1">
                <dgm:alg type="composite">
                  <dgm:param type="ar" val="2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userD" refType="w" fact="0.0188"/>
                  <dgm:constr type="ctrX" for="ch" forName="dot1" refType="w" fact="0.6779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6944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7141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6905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6654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6403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6152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59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6403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6403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803"/>
                  <dgm:constr type="t" for="ch" forName="parTx1" refType="h" fact="0.8169"/>
                  <dgm:constr type="w" for="ch" forName="parTx1" refType="w" fact="0.4064"/>
                  <dgm:constr type="h" for="ch" forName="parTx1" refType="h" fact="0.218"/>
                  <dgm:constr type="ctrX" for="ch" forName="picture1" refType="w" fact="0.8215"/>
                  <dgm:constr type="ctrY" for="ch" forName="picture1" refType="h" fact="0.7834"/>
                  <dgm:constr type="w" for="ch" forName="picture1" refType="w" fact="0.1884"/>
                  <dgm:constr type="h" for="ch" forName="picture1" refType="h" fact="0.376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312"/>
                  <dgm:constr type="t" for="ch" forName="parTx2" refType="h" fact="0.3905"/>
                  <dgm:constr type="w" for="ch" forName="parTx2" refType="w" fact="0.4064"/>
                  <dgm:constr type="h" for="ch" forName="parTx2" refType="h" fact="0.218"/>
                  <dgm:constr type="ctrX" for="ch" forName="picture2" refType="w" fact="0.6497"/>
                  <dgm:constr type="ctrY" for="ch" forName="picture2" refType="h" fact="0.357"/>
                  <dgm:constr type="w" for="ch" forName="picture2" refType="w" fact="0.1884"/>
                  <dgm:constr type="h" for="ch" forName="picture2" refType="h" fact="0.376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</dgm:constrLst>
              </dgm:if>
              <dgm:else name="Name21">
                <dgm:alg type="composite">
                  <dgm:param type="ar" val="1.507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userD" refType="w" fact="0.025"/>
                  <dgm:constr type="ctrX" for="ch" forName="dot1" refType="w" fact="0.5726"/>
                  <dgm:constr type="ctrY" for="ch" forName="dot1" refType="h" fact="0.5911"/>
                  <dgm:constr type="w" for="ch" forName="dot1" refType="userD"/>
                  <dgm:constr type="h" for="ch" forName="dot1" refType="userD"/>
                  <dgm:constr type="ctrX" for="ch" forName="dot2" refType="w" fact="0.5945"/>
                  <dgm:constr type="ctrY" for="ch" forName="dot2" refType="h" fact="0.644"/>
                  <dgm:constr type="w" for="ch" forName="dot2" refType="userD"/>
                  <dgm:constr type="h" for="ch" forName="dot2" refType="userD"/>
                  <dgm:constr type="ctrX" for="ch" forName="dot3" refType="w" fact="0.6206"/>
                  <dgm:constr type="ctrY" for="ch" forName="dot3" refType="h" fact="0.6898"/>
                  <dgm:constr type="w" for="ch" forName="dot3" refType="userD"/>
                  <dgm:constr type="h" for="ch" forName="dot3" refType="userD"/>
                  <dgm:constr type="ctrX" for="ch" forName="dotArrow1" refType="w" fact="0.5894"/>
                  <dgm:constr type="ctrY" for="ch" forName="dotArrow1" refType="h" fact="0.0587"/>
                  <dgm:constr type="w" for="ch" forName="dotArrow1" refType="userD"/>
                  <dgm:constr type="h" for="ch" forName="dotArrow1" refType="userD"/>
                  <dgm:constr type="ctrX" for="ch" forName="dotArrow2" refType="w" fact="0.556"/>
                  <dgm:constr type="ctrY" for="ch" forName="dotArrow2" refType="h" fact="0.0287"/>
                  <dgm:constr type="w" for="ch" forName="dotArrow2" refType="userD"/>
                  <dgm:constr type="h" for="ch" forName="dotArrow2" refType="userD"/>
                  <dgm:constr type="ctrX" for="ch" forName="dotArrow3" refType="w" fact="0.5227"/>
                  <dgm:constr type="ctrY" for="ch" forName="dotArrow3" refType="h" fact="-0.0013"/>
                  <dgm:constr type="w" for="ch" forName="dotArrow3" refType="userD"/>
                  <dgm:constr type="h" for="ch" forName="dotArrow3" refType="userD"/>
                  <dgm:constr type="ctrX" for="ch" forName="dotArrow4" refType="w" fact="0.4894"/>
                  <dgm:constr type="ctrY" for="ch" forName="dotArrow4" refType="h" fact="0.0287"/>
                  <dgm:constr type="w" for="ch" forName="dotArrow4" refType="userD"/>
                  <dgm:constr type="h" for="ch" forName="dotArrow4" refType="userD"/>
                  <dgm:constr type="ctrX" for="ch" forName="dotArrow5" refType="w" fact="0.456"/>
                  <dgm:constr type="ctrY" for="ch" forName="dotArrow5" refType="h" fact="0.0587"/>
                  <dgm:constr type="w" for="ch" forName="dotArrow5" refType="userD"/>
                  <dgm:constr type="h" for="ch" forName="dotArrow5" refType="userD"/>
                  <dgm:constr type="ctrX" for="ch" forName="dotArrow6" refType="w" fact="0.5227"/>
                  <dgm:constr type="ctrY" for="ch" forName="dotArrow6" refType="h" fact="0.062"/>
                  <dgm:constr type="w" for="ch" forName="dotArrow6" refType="userD"/>
                  <dgm:constr type="h" for="ch" forName="dotArrow6" refType="userD"/>
                  <dgm:constr type="ctrX" for="ch" forName="dotArrow7" refType="w" fact="0.5227"/>
                  <dgm:constr type="ctrY" for="ch" forName="dotArrow7" refType="h" fact="0.1253"/>
                  <dgm:constr type="w" for="ch" forName="dotArrow7" refType="userD"/>
                  <dgm:constr type="h" for="ch" forName="dotArrow7" refType="userD"/>
                  <dgm:constr type="r" for="ch" forName="parTx1" refType="w" fact="0.7386"/>
                  <dgm:constr type="t" for="ch" forName="parTx1" refType="h" fact="0.8086"/>
                  <dgm:constr type="w" for="ch" forName="parTx1" refType="w" fact="0.5392"/>
                  <dgm:constr type="h" for="ch" forName="parTx1" refType="h" fact="0.218"/>
                  <dgm:constr type="ctrX" for="ch" forName="picture1" refType="w" fact="0.7631"/>
                  <dgm:constr type="ctrY" for="ch" forName="picture1" refType="h" fact="0.7834"/>
                  <dgm:constr type="w" for="ch" forName="picture1" refType="w" fact="0.25"/>
                  <dgm:constr type="h" for="ch" forName="picture1" refType="h" fact="0.3768"/>
                  <dgm:constr type="r" for="ch" forName="parTx2" refType="w" fact="0.5107"/>
                  <dgm:constr type="t" for="ch" forName="parTx2" refType="h" fact="0.3822"/>
                  <dgm:constr type="w" for="ch" forName="parTx2" refType="w" fact="0.5392"/>
                  <dgm:constr type="h" for="ch" forName="parTx2" refType="h" fact="0.218"/>
                  <dgm:constr type="ctrX" for="ch" forName="picture2" refType="w" fact="0.5352"/>
                  <dgm:constr type="ctrY" for="ch" forName="picture2" refType="h" fact="0.357"/>
                  <dgm:constr type="w" for="ch" forName="picture2" refType="w" fact="0.25"/>
                  <dgm:constr type="h" for="ch" forName="picture2" refType="h" fact="0.3768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func="var" arg="dir" op="equ" val="norm">
            <dgm:choose name="Name25">
              <dgm:if name="Name26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2981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2676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357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44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323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23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6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68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491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513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68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68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487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1328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732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3573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4763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4604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27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3684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3307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2912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494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342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23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12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79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6068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6346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79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79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l" for="ch" forName="parTx1" refType="w" fact="0.1837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1641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l" for="ch" forName="parTx2" refType="w" fact="0.4612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4416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l" for="ch" forName="parTx3" refType="w" fact="0.5886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569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if>
          <dgm:else name="Name28">
            <dgm:choose name="Name29">
              <dgm:if name="Name30" axis="des" func="maxDepth" op="gt" val="1">
                <dgm:alg type="composite">
                  <dgm:param type="ar" val="1.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userD" refType="w" fact="0.0162"/>
                  <dgm:constr type="ctrX" for="ch" forName="dot1" refType="w" fact="0.7019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7324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643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5555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5677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5764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554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5315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509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4865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5315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5315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513"/>
                  <dgm:constr type="t" for="ch" forName="parTx1" refType="h" fact="0.8596"/>
                  <dgm:constr type="w" for="ch" forName="parTx1" refType="w" fact="0.3491"/>
                  <dgm:constr type="h" for="ch" forName="parTx1" refType="h" fact="0.1638"/>
                  <dgm:constr type="ctrX" for="ch" forName="picture1" refType="w" fact="0.8672"/>
                  <dgm:constr type="ctrY" for="ch" forName="picture1" refType="h" fact="0.8361"/>
                  <dgm:constr type="w" for="ch" forName="picture1" refType="w" fact="0.1618"/>
                  <dgm:constr type="h" for="ch" forName="picture1" refType="h" fact="0.2832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268"/>
                  <dgm:constr type="t" for="ch" forName="parTx2" refType="h" fact="0.6469"/>
                  <dgm:constr type="w" for="ch" forName="parTx2" refType="w" fact="0.3491"/>
                  <dgm:constr type="h" for="ch" forName="parTx2" refType="h" fact="0.1638"/>
                  <dgm:constr type="ctrX" for="ch" forName="picture2" refType="w" fact="0.6427"/>
                  <dgm:constr type="ctrY" for="ch" forName="picture2" refType="h" fact="0.6234"/>
                  <dgm:constr type="w" for="ch" forName="picture2" refType="w" fact="0.1618"/>
                  <dgm:constr type="h" for="ch" forName="picture2" refType="h" fact="0.2832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5237"/>
                  <dgm:constr type="t" for="ch" forName="parTx3" refType="h" fact="0.3243"/>
                  <dgm:constr type="w" for="ch" forName="parTx3" refType="w" fact="0.3491"/>
                  <dgm:constr type="h" for="ch" forName="parTx3" refType="h" fact="0.1638"/>
                  <dgm:constr type="ctrX" for="ch" forName="picture3" refType="w" fact="0.5396"/>
                  <dgm:constr type="ctrY" for="ch" forName="picture3" refType="h" fact="0.3008"/>
                  <dgm:constr type="w" for="ch" forName="picture3" refType="w" fact="0.1618"/>
                  <dgm:constr type="h" for="ch" forName="picture3" refType="h" fact="0.2832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</dgm:constrLst>
              </dgm:if>
              <dgm:else name="Name31">
                <dgm:alg type="composite">
                  <dgm:param type="ar" val="1.416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userD" refType="w" fact="0.02"/>
                  <dgm:constr type="ctrX" for="ch" forName="dot1" refType="w" fact="0.6316"/>
                  <dgm:constr type="ctrY" for="ch" forName="dot1" refType="h" fact="0.763"/>
                  <dgm:constr type="w" for="ch" forName="dot1" refType="userD"/>
                  <dgm:constr type="h" for="ch" forName="dot1" refType="userD"/>
                  <dgm:constr type="ctrX" for="ch" forName="dot2" refType="w" fact="0.6693"/>
                  <dgm:constr type="ctrY" for="ch" forName="dot2" refType="h" fact="0.7887"/>
                  <dgm:constr type="w" for="ch" forName="dot2" refType="userD"/>
                  <dgm:constr type="h" for="ch" forName="dot2" refType="userD"/>
                  <dgm:constr type="ctrX" for="ch" forName="dot3" refType="w" fact="0.7088"/>
                  <dgm:constr type="ctrY" for="ch" forName="dot3" refType="h" fact="0.809"/>
                  <dgm:constr type="w" for="ch" forName="dot3" refType="userD"/>
                  <dgm:constr type="h" for="ch" forName="dot3" refType="userD"/>
                  <dgm:constr type="ctrX" for="ch" forName="dot4" refType="w" fact="0.4506"/>
                  <dgm:constr type="ctrY" for="ch" forName="dot4" refType="h" fact="0.4655"/>
                  <dgm:constr type="w" for="ch" forName="dot4" refType="userD"/>
                  <dgm:constr type="h" for="ch" forName="dot4" refType="userD"/>
                  <dgm:constr type="ctrX" for="ch" forName="dot5" refType="w" fact="0.4658"/>
                  <dgm:constr type="ctrY" for="ch" forName="dot5" refType="h" fact="0.5178"/>
                  <dgm:constr type="w" for="ch" forName="dot5" refType="userD"/>
                  <dgm:constr type="h" for="ch" forName="dot5" refType="userD"/>
                  <dgm:constr type="ctrX" for="ch" forName="dotArrow1" refType="w" fact="0.4766"/>
                  <dgm:constr type="ctrY" for="ch" forName="dotArrow1" refType="h" fact="0.0718"/>
                  <dgm:constr type="w" for="ch" forName="dotArrow1" refType="userD"/>
                  <dgm:constr type="h" for="ch" forName="dotArrow1" refType="userD"/>
                  <dgm:constr type="ctrX" for="ch" forName="dotArrow2" refType="w" fact="0.4488"/>
                  <dgm:constr type="ctrY" for="ch" forName="dotArrow2" refType="h" fact="0.0468"/>
                  <dgm:constr type="w" for="ch" forName="dotArrow2" refType="userD"/>
                  <dgm:constr type="h" for="ch" forName="dotArrow2" refType="userD"/>
                  <dgm:constr type="ctrX" for="ch" forName="dotArrow3" refType="w" fact="0.421"/>
                  <dgm:constr type="ctrY" for="ch" forName="dotArrow3" refType="h" fact="0.0218"/>
                  <dgm:constr type="w" for="ch" forName="dotArrow3" refType="userD"/>
                  <dgm:constr type="h" for="ch" forName="dotArrow3" refType="userD"/>
                  <dgm:constr type="ctrX" for="ch" forName="dotArrow4" refType="w" fact="0.3932"/>
                  <dgm:constr type="ctrY" for="ch" forName="dotArrow4" refType="h" fact="0.0468"/>
                  <dgm:constr type="w" for="ch" forName="dotArrow4" refType="userD"/>
                  <dgm:constr type="h" for="ch" forName="dotArrow4" refType="userD"/>
                  <dgm:constr type="ctrX" for="ch" forName="dotArrow5" refType="w" fact="0.3654"/>
                  <dgm:constr type="ctrY" for="ch" forName="dotArrow5" refType="h" fact="0.0718"/>
                  <dgm:constr type="w" for="ch" forName="dotArrow5" refType="userD"/>
                  <dgm:constr type="h" for="ch" forName="dotArrow5" refType="userD"/>
                  <dgm:constr type="ctrX" for="ch" forName="dotArrow6" refType="w" fact="0.421"/>
                  <dgm:constr type="ctrY" for="ch" forName="dotArrow6" refType="h" fact="0.0745"/>
                  <dgm:constr type="w" for="ch" forName="dotArrow6" refType="userD"/>
                  <dgm:constr type="h" for="ch" forName="dotArrow6" refType="userD"/>
                  <dgm:constr type="ctrX" for="ch" forName="dotArrow7" refType="w" fact="0.421"/>
                  <dgm:constr type="ctrY" for="ch" forName="dotArrow7" refType="h" fact="0.1273"/>
                  <dgm:constr type="w" for="ch" forName="dotArrow7" refType="userD"/>
                  <dgm:constr type="h" for="ch" forName="dotArrow7" refType="userD"/>
                  <dgm:constr type="r" for="ch" forName="parTx1" refType="w" fact="0.8163"/>
                  <dgm:constr type="t" for="ch" forName="parTx1" refType="h" fact="0.8551"/>
                  <dgm:constr type="w" for="ch" forName="parTx1" refType="w" fact="0.4314"/>
                  <dgm:constr type="h" for="ch" forName="parTx1" refType="h" fact="0.1638"/>
                  <dgm:constr type="ctrX" for="ch" forName="picture1" refType="w" fact="0.8359"/>
                  <dgm:constr type="ctrY" for="ch" forName="picture1" refType="h" fact="0.8361"/>
                  <dgm:constr type="w" for="ch" forName="picture1" refType="w" fact="0.2"/>
                  <dgm:constr type="h" for="ch" forName="picture1" refType="h" fact="0.2832"/>
                  <dgm:constr type="r" for="ch" forName="parTx2" refType="w" fact="0.5388"/>
                  <dgm:constr type="t" for="ch" forName="parTx2" refType="h" fact="0.6424"/>
                  <dgm:constr type="w" for="ch" forName="parTx2" refType="w" fact="0.4314"/>
                  <dgm:constr type="h" for="ch" forName="parTx2" refType="h" fact="0.1638"/>
                  <dgm:constr type="ctrX" for="ch" forName="picture2" refType="w" fact="0.5584"/>
                  <dgm:constr type="ctrY" for="ch" forName="picture2" refType="h" fact="0.6234"/>
                  <dgm:constr type="w" for="ch" forName="picture2" refType="w" fact="0.2"/>
                  <dgm:constr type="h" for="ch" forName="picture2" refType="h" fact="0.2832"/>
                  <dgm:constr type="r" for="ch" forName="parTx3" refType="w" fact="0.4114"/>
                  <dgm:constr type="t" for="ch" forName="parTx3" refType="h" fact="0.3198"/>
                  <dgm:constr type="w" for="ch" forName="parTx3" refType="w" fact="0.4314"/>
                  <dgm:constr type="h" for="ch" forName="parTx3" refType="h" fact="0.1638"/>
                  <dgm:constr type="ctrX" for="ch" forName="picture3" refType="w" fact="0.431"/>
                  <dgm:constr type="ctrY" for="ch" forName="picture3" refType="h" fact="0.3008"/>
                  <dgm:constr type="w" for="ch" forName="picture3" refType="w" fact="0.2"/>
                  <dgm:constr type="h" for="ch" forName="picture3" refType="h" fact="0.2832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func="var" arg="dir" op="equ" val="norm">
            <dgm:choose name="Name35">
              <dgm:if name="Name36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3253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2949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263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313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67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5486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5267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5462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565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5851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604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565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565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466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1333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10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3972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229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509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722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5588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37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3978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3606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3223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2829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717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6709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6441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6679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6917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715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739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6917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6917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l" for="ch" forName="parTx1" refType="w" fact="0.1793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163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l" for="ch" forName="parTx2" refType="w" fact="0.502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4857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l" for="ch" forName="parTx3" refType="w" fact="0.6394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6231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l" for="ch" forName="parTx4" refType="w" fact="0.6997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6834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if>
          <dgm:else name="Name38">
            <dgm:choose name="Name39">
              <dgm:if name="Name40" axis="des" func="maxDepth" op="gt" val="1">
                <dgm:alg type="composite">
                  <dgm:param type="ar" val="1.5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userD" refType="w" fact="0.0136"/>
                  <dgm:constr type="ctrX" for="ch" forName="dot1" refType="w" fact="0.6747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7051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7365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687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5325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4514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4733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4538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434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4149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3954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434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434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534"/>
                  <dgm:constr type="t" for="ch" forName="parTx1" refType="h" fact="0.9095"/>
                  <dgm:constr type="w" for="ch" forName="parTx1" refType="w" fact="0.294"/>
                  <dgm:constr type="h" for="ch" forName="parTx1" refType="h" fact="0.1222"/>
                  <dgm:constr type="ctrX" for="ch" forName="picture1" refType="w" fact="0.8667"/>
                  <dgm:constr type="ctrY" for="ch" forName="picture1" refType="h" fact="0.8922"/>
                  <dgm:constr type="w" for="ch" forName="picture1" refType="w" fact="0.1363"/>
                  <dgm:constr type="h" for="ch" forName="picture1" refType="h" fact="0.211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895"/>
                  <dgm:constr type="t" for="ch" forName="parTx2" refType="h" fact="0.762"/>
                  <dgm:constr type="w" for="ch" forName="parTx2" refType="w" fact="0.294"/>
                  <dgm:constr type="h" for="ch" forName="parTx2" refType="h" fact="0.1222"/>
                  <dgm:constr type="ctrX" for="ch" forName="picture2" refType="w" fact="0.6028"/>
                  <dgm:constr type="ctrY" for="ch" forName="picture2" refType="h" fact="0.7447"/>
                  <dgm:constr type="w" for="ch" forName="picture2" refType="w" fact="0.1363"/>
                  <dgm:constr type="h" for="ch" forName="picture2" refType="h" fact="0.211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771"/>
                  <dgm:constr type="t" for="ch" forName="parTx3" refType="h" fact="0.5294"/>
                  <dgm:constr type="w" for="ch" forName="parTx3" refType="w" fact="0.294"/>
                  <dgm:constr type="h" for="ch" forName="parTx3" refType="h" fact="0.1222"/>
                  <dgm:constr type="ctrX" for="ch" forName="picture3" refType="w" fact="0.4905"/>
                  <dgm:constr type="ctrY" for="ch" forName="picture3" refType="h" fact="0.5121"/>
                  <dgm:constr type="w" for="ch" forName="picture3" refType="w" fact="0.1363"/>
                  <dgm:constr type="h" for="ch" forName="picture3" refType="h" fact="0.211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278"/>
                  <dgm:constr type="t" for="ch" forName="parTx4" refType="h" fact="0.2523"/>
                  <dgm:constr type="w" for="ch" forName="parTx4" refType="w" fact="0.294"/>
                  <dgm:constr type="h" for="ch" forName="parTx4" refType="h" fact="0.1222"/>
                  <dgm:constr type="ctrX" for="ch" forName="picture4" refType="w" fact="0.4412"/>
                  <dgm:constr type="ctrY" for="ch" forName="picture4" refType="h" fact="0.235"/>
                  <dgm:constr type="w" for="ch" forName="picture4" refType="w" fact="0.1363"/>
                  <dgm:constr type="h" for="ch" forName="picture4" refType="h" fact="0.211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</dgm:constrLst>
              </dgm:if>
              <dgm:else name="Name41">
                <dgm:alg type="composite">
                  <dgm:param type="ar" val="1.267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userD" refType="w" fact="0.0167"/>
                  <dgm:constr type="ctrX" for="ch" forName="dot1" refType="w" fact="0.6022"/>
                  <dgm:constr type="ctrY" for="ch" forName="dot1" refType="h" fact="0.8215"/>
                  <dgm:constr type="w" for="ch" forName="dot1" refType="userD"/>
                  <dgm:constr type="h" for="ch" forName="dot1" refType="userD"/>
                  <dgm:constr type="ctrX" for="ch" forName="dot2" refType="w" fact="0.6394"/>
                  <dgm:constr type="ctrY" for="ch" forName="dot2" refType="h" fact="0.843"/>
                  <dgm:constr type="w" for="ch" forName="dot2" refType="userD"/>
                  <dgm:constr type="h" for="ch" forName="dot2" refType="userD"/>
                  <dgm:constr type="ctrX" for="ch" forName="dot3" refType="w" fact="0.6777"/>
                  <dgm:constr type="ctrY" for="ch" forName="dot3" refType="h" fact="0.8607"/>
                  <dgm:constr type="w" for="ch" forName="dot3" refType="userD"/>
                  <dgm:constr type="h" for="ch" forName="dot3" refType="userD"/>
                  <dgm:constr type="ctrX" for="ch" forName="dot4" refType="w" fact="0.7171"/>
                  <dgm:constr type="ctrY" for="ch" forName="dot4" refType="h" fact="0.8745"/>
                  <dgm:constr type="w" for="ch" forName="dot4" refType="userD"/>
                  <dgm:constr type="h" for="ch" forName="dot4" refType="userD"/>
                  <dgm:constr type="ctrX" for="ch" forName="dot5" refType="w" fact="0.4283"/>
                  <dgm:constr type="ctrY" for="ch" forName="dot5" refType="h" fact="0.6419"/>
                  <dgm:constr type="w" for="ch" forName="dot5" refType="userD"/>
                  <dgm:constr type="h" for="ch" forName="dot5" refType="userD"/>
                  <dgm:constr type="ctrX" for="ch" forName="dot6" refType="w" fact="0.3291"/>
                  <dgm:constr type="ctrY" for="ch" forName="dot6" refType="h" fact="0.3784"/>
                  <dgm:constr type="w" for="ch" forName="dot6" refType="userD"/>
                  <dgm:constr type="h" for="ch" forName="dot6" refType="userD"/>
                  <dgm:constr type="ctrX" for="ch" forName="dotArrow1" refType="w" fact="0.3559"/>
                  <dgm:constr type="ctrY" for="ch" forName="dotArrow1" refType="h" fact="0.0496"/>
                  <dgm:constr type="w" for="ch" forName="dotArrow1" refType="userD"/>
                  <dgm:constr type="h" for="ch" forName="dotArrow1" refType="userD"/>
                  <dgm:constr type="ctrX" for="ch" forName="dotArrow2" refType="w" fact="0.3321"/>
                  <dgm:constr type="ctrY" for="ch" forName="dotArrow2" refType="h" fact="0.0282"/>
                  <dgm:constr type="w" for="ch" forName="dotArrow2" refType="userD"/>
                  <dgm:constr type="h" for="ch" forName="dotArrow2" refType="userD"/>
                  <dgm:constr type="ctrX" for="ch" forName="dotArrow3" refType="w" fact="0.3083"/>
                  <dgm:constr type="ctrY" for="ch" forName="dotArrow3" refType="h" fact="0.0068"/>
                  <dgm:constr type="w" for="ch" forName="dotArrow3" refType="userD"/>
                  <dgm:constr type="h" for="ch" forName="dotArrow3" refType="userD"/>
                  <dgm:constr type="ctrX" for="ch" forName="dotArrow4" refType="w" fact="0.2845"/>
                  <dgm:constr type="ctrY" for="ch" forName="dotArrow4" refType="h" fact="0.0282"/>
                  <dgm:constr type="w" for="ch" forName="dotArrow4" refType="userD"/>
                  <dgm:constr type="h" for="ch" forName="dotArrow4" refType="userD"/>
                  <dgm:constr type="ctrX" for="ch" forName="dotArrow5" refType="w" fact="0.2606"/>
                  <dgm:constr type="ctrY" for="ch" forName="dotArrow5" refType="h" fact="0.0496"/>
                  <dgm:constr type="w" for="ch" forName="dotArrow5" refType="userD"/>
                  <dgm:constr type="h" for="ch" forName="dotArrow5" refType="userD"/>
                  <dgm:constr type="ctrX" for="ch" forName="dotArrow6" refType="w" fact="0.3083"/>
                  <dgm:constr type="ctrY" for="ch" forName="dotArrow6" refType="h" fact="0.052"/>
                  <dgm:constr type="w" for="ch" forName="dotArrow6" refType="userD"/>
                  <dgm:constr type="h" for="ch" forName="dotArrow6" refType="userD"/>
                  <dgm:constr type="ctrX" for="ch" forName="dotArrow7" refType="w" fact="0.3083"/>
                  <dgm:constr type="ctrY" for="ch" forName="dotArrow7" refType="h" fact="0.0972"/>
                  <dgm:constr type="w" for="ch" forName="dotArrow7" refType="userD"/>
                  <dgm:constr type="h" for="ch" forName="dotArrow7" refType="userD"/>
                  <dgm:constr type="r" for="ch" forName="parTx1" refType="w" fact="0.8207"/>
                  <dgm:constr type="t" for="ch" forName="parTx1" refType="h" fact="0.9064"/>
                  <dgm:constr type="w" for="ch" forName="parTx1" refType="w" fact="0.3595"/>
                  <dgm:constr type="h" for="ch" forName="parTx1" refType="h" fact="0.1222"/>
                  <dgm:constr type="ctrX" for="ch" forName="picture1" refType="w" fact="0.837"/>
                  <dgm:constr type="ctrY" for="ch" forName="picture1" refType="h" fact="0.8922"/>
                  <dgm:constr type="w" for="ch" forName="picture1" refType="w" fact="0.1667"/>
                  <dgm:constr type="h" for="ch" forName="picture1" refType="h" fact="0.2113"/>
                  <dgm:constr type="r" for="ch" forName="parTx2" refType="w" fact="0.498"/>
                  <dgm:constr type="t" for="ch" forName="parTx2" refType="h" fact="0.7589"/>
                  <dgm:constr type="w" for="ch" forName="parTx2" refType="w" fact="0.3595"/>
                  <dgm:constr type="h" for="ch" forName="parTx2" refType="h" fact="0.1222"/>
                  <dgm:constr type="ctrX" for="ch" forName="picture2" refType="w" fact="0.5143"/>
                  <dgm:constr type="ctrY" for="ch" forName="picture2" refType="h" fact="0.7447"/>
                  <dgm:constr type="w" for="ch" forName="picture2" refType="w" fact="0.1667"/>
                  <dgm:constr type="h" for="ch" forName="picture2" refType="h" fact="0.2113"/>
                  <dgm:constr type="r" for="ch" forName="parTx3" refType="w" fact="0.3606"/>
                  <dgm:constr type="t" for="ch" forName="parTx3" refType="h" fact="0.5263"/>
                  <dgm:constr type="w" for="ch" forName="parTx3" refType="w" fact="0.3595"/>
                  <dgm:constr type="h" for="ch" forName="parTx3" refType="h" fact="0.1222"/>
                  <dgm:constr type="ctrX" for="ch" forName="picture3" refType="w" fact="0.3769"/>
                  <dgm:constr type="ctrY" for="ch" forName="picture3" refType="h" fact="0.5121"/>
                  <dgm:constr type="w" for="ch" forName="picture3" refType="w" fact="0.1667"/>
                  <dgm:constr type="h" for="ch" forName="picture3" refType="h" fact="0.2113"/>
                  <dgm:constr type="r" for="ch" forName="parTx4" refType="w" fact="0.3003"/>
                  <dgm:constr type="t" for="ch" forName="parTx4" refType="h" fact="0.2492"/>
                  <dgm:constr type="w" for="ch" forName="parTx4" refType="w" fact="0.3595"/>
                  <dgm:constr type="h" for="ch" forName="parTx4" refType="h" fact="0.1222"/>
                  <dgm:constr type="ctrX" for="ch" forName="picture4" refType="w" fact="0.3166"/>
                  <dgm:constr type="ctrY" for="ch" forName="picture4" refType="h" fact="0.235"/>
                  <dgm:constr type="w" for="ch" forName="picture4" refType="w" fact="0.1667"/>
                  <dgm:constr type="h" for="ch" forName="picture4" refType="h" fact="0.2113"/>
                </dgm:constrLst>
              </dgm:else>
            </dgm:choose>
          </dgm:else>
        </dgm:choose>
      </dgm:if>
      <dgm:if name="Name42" axis="ch" ptType="node" func="cnt" op="equ" val="5">
        <dgm:choose name="Name43">
          <dgm:if name="Name44" func="var" arg="dir" op="equ" val="norm">
            <dgm:choose name="Name45">
              <dgm:if name="Name46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3263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001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2733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462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69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484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5549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601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577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5951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6123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629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6467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6123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6123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1746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1631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3982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3866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194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5078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827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5712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18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6064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47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3951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3634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331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2981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681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43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672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7278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6999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7207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741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7624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7832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741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741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l" for="ch" forName="parTx1" refType="w" fact="0.211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197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l" for="ch" forName="parTx2" refType="w" fact="0.4822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4682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l" for="ch" forName="parTx3" refType="w" fact="0.629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61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l" for="ch" forName="parTx4" refType="w" fact="0.7057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6917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l" for="ch" forName="parTx5" refType="w" fact="0.7484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7344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if>
          <dgm:else name="Name48">
            <dgm:choose name="Name49">
              <dgm:if name="Name50" axis="des" func="maxDepth" op="gt" val="1">
                <dgm:alg type="composite">
                  <dgm:param type="ar" val="1.41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userD" refType="w" fact="0.0118"/>
                  <dgm:constr type="ctrX" for="ch" forName="dot1" refType="w" fact="0.6737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999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7267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538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530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5516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4451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399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422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4049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3877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3705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3533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3877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3877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8254"/>
                  <dgm:constr type="t" for="ch" forName="parTx1" refType="h" fact="0.9304"/>
                  <dgm:constr type="w" for="ch" forName="parTx1" refType="w" fact="0.2544"/>
                  <dgm:constr type="h" for="ch" forName="parTx1" refType="h" fact="0.0962"/>
                  <dgm:constr type="ctrX" for="ch" forName="picture1" refType="w" fact="0.8369"/>
                  <dgm:constr type="ctrY" for="ch" forName="picture1" refType="h" fact="0.9169"/>
                  <dgm:constr type="w" for="ch" forName="picture1" refType="w" fact="0.118"/>
                  <dgm:constr type="h" for="ch" forName="picture1" refType="h" fact="0.166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6018"/>
                  <dgm:constr type="t" for="ch" forName="parTx2" refType="h" fact="0.8167"/>
                  <dgm:constr type="w" for="ch" forName="parTx2" refType="w" fact="0.2544"/>
                  <dgm:constr type="h" for="ch" forName="parTx2" refType="h" fact="0.0962"/>
                  <dgm:constr type="ctrX" for="ch" forName="picture2" refType="w" fact="0.6134"/>
                  <dgm:constr type="ctrY" for="ch" forName="picture2" refType="h" fact="0.8032"/>
                  <dgm:constr type="w" for="ch" forName="picture2" refType="w" fact="0.118"/>
                  <dgm:constr type="h" for="ch" forName="picture2" refType="h" fact="0.166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806"/>
                  <dgm:constr type="t" for="ch" forName="parTx3" refType="h" fact="0.6524"/>
                  <dgm:constr type="w" for="ch" forName="parTx3" refType="w" fact="0.2544"/>
                  <dgm:constr type="h" for="ch" forName="parTx3" refType="h" fact="0.0962"/>
                  <dgm:constr type="ctrX" for="ch" forName="picture3" refType="w" fact="0.4922"/>
                  <dgm:constr type="ctrY" for="ch" forName="picture3" refType="h" fact="0.6389"/>
                  <dgm:constr type="w" for="ch" forName="picture3" refType="w" fact="0.118"/>
                  <dgm:constr type="h" for="ch" forName="picture3" refType="h" fact="0.166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173"/>
                  <dgm:constr type="t" for="ch" forName="parTx4" refType="h" fact="0.4412"/>
                  <dgm:constr type="w" for="ch" forName="parTx4" refType="w" fact="0.2544"/>
                  <dgm:constr type="h" for="ch" forName="parTx4" refType="h" fact="0.0962"/>
                  <dgm:constr type="ctrX" for="ch" forName="picture4" refType="w" fact="0.4288"/>
                  <dgm:constr type="ctrY" for="ch" forName="picture4" refType="h" fact="0.4277"/>
                  <dgm:constr type="w" for="ch" forName="picture4" refType="w" fact="0.118"/>
                  <dgm:constr type="h" for="ch" forName="picture4" refType="h" fact="0.166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82"/>
                  <dgm:constr type="t" for="ch" forName="parTx5" refType="h" fact="0.2262"/>
                  <dgm:constr type="w" for="ch" forName="parTx5" refType="w" fact="0.2544"/>
                  <dgm:constr type="h" for="ch" forName="parTx5" refType="h" fact="0.0962"/>
                  <dgm:constr type="ctrX" for="ch" forName="picture5" refType="w" fact="0.3936"/>
                  <dgm:constr type="ctrY" for="ch" forName="picture5" refType="h" fact="0.2127"/>
                  <dgm:constr type="w" for="ch" forName="picture5" refType="w" fact="0.118"/>
                  <dgm:constr type="h" for="ch" forName="picture5" refType="h" fact="0.166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</dgm:constrLst>
              </dgm:if>
              <dgm:else name="Name51">
                <dgm:alg type="composite">
                  <dgm:param type="ar" val="1.164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userD" refType="w" fact="0.0143"/>
                  <dgm:constr type="ctrX" for="ch" forName="dot1" refType="w" fact="0.6049"/>
                  <dgm:constr type="ctrY" for="ch" forName="dot1" refType="h" fact="0.8674"/>
                  <dgm:constr type="w" for="ch" forName="dot1" refType="userD"/>
                  <dgm:constr type="h" for="ch" forName="dot1" refType="userD"/>
                  <dgm:constr type="ctrX" for="ch" forName="dot2" refType="w" fact="0.6366"/>
                  <dgm:constr type="ctrY" for="ch" forName="dot2" refType="h" fact="0.8824"/>
                  <dgm:constr type="w" for="ch" forName="dot2" refType="userD"/>
                  <dgm:constr type="h" for="ch" forName="dot2" refType="userD"/>
                  <dgm:constr type="ctrX" for="ch" forName="dot3" refType="w" fact="0.669"/>
                  <dgm:constr type="ctrY" for="ch" forName="dot3" refType="h" fact="0.8948"/>
                  <dgm:constr type="w" for="ch" forName="dot3" refType="userD"/>
                  <dgm:constr type="h" for="ch" forName="dot3" refType="userD"/>
                  <dgm:constr type="ctrX" for="ch" forName="dot4" refType="w" fact="0.7019"/>
                  <dgm:constr type="ctrY" for="ch" forName="dot4" refType="h" fact="0.9044"/>
                  <dgm:constr type="w" for="ch" forName="dot4" refType="userD"/>
                  <dgm:constr type="h" for="ch" forName="dot4" refType="userD"/>
                  <dgm:constr type="ctrX" for="ch" forName="dot5" refType="w" fact="0.4319"/>
                  <dgm:constr type="ctrY" for="ch" forName="dot5" refType="h" fact="0.7222"/>
                  <dgm:constr type="w" for="ch" forName="dot5" refType="userD"/>
                  <dgm:constr type="h" for="ch" forName="dot5" refType="userD"/>
                  <dgm:constr type="ctrX" for="ch" forName="dot6" refType="w" fact="0.457"/>
                  <dgm:constr type="ctrY" for="ch" forName="dot6" refType="h" fact="0.7518"/>
                  <dgm:constr type="w" for="ch" forName="dot6" refType="userD"/>
                  <dgm:constr type="h" for="ch" forName="dot6" refType="userD"/>
                  <dgm:constr type="ctrX" for="ch" forName="dot7" refType="w" fact="0.328"/>
                  <dgm:constr type="ctrY" for="ch" forName="dot7" refType="h" fact="0.5422"/>
                  <dgm:constr type="w" for="ch" forName="dot7" refType="userD"/>
                  <dgm:constr type="h" for="ch" forName="dot7" refType="userD"/>
                  <dgm:constr type="ctrX" for="ch" forName="dot8" refType="w" fact="0.2722"/>
                  <dgm:constr type="ctrY" for="ch" forName="dot8" refType="h" fact="0.3229"/>
                  <dgm:constr type="w" for="ch" forName="dot8" refType="userD"/>
                  <dgm:constr type="h" for="ch" forName="dot8" refType="userD"/>
                  <dgm:constr type="ctrX" for="ch" forName="dotArrow1" refType="w" fact="0.3001"/>
                  <dgm:constr type="ctrY" for="ch" forName="dotArrow1" refType="h" fact="0.0635"/>
                  <dgm:constr type="w" for="ch" forName="dotArrow1" refType="userD"/>
                  <dgm:constr type="h" for="ch" forName="dotArrow1" refType="userD"/>
                  <dgm:constr type="ctrX" for="ch" forName="dotArrow2" refType="w" fact="0.2793"/>
                  <dgm:constr type="ctrY" for="ch" forName="dotArrow2" refType="h" fact="0.0448"/>
                  <dgm:constr type="w" for="ch" forName="dotArrow2" refType="userD"/>
                  <dgm:constr type="h" for="ch" forName="dotArrow2" refType="userD"/>
                  <dgm:constr type="ctrX" for="ch" forName="dotArrow3" refType="w" fact="0.2585"/>
                  <dgm:constr type="ctrY" for="ch" forName="dotArrow3" refType="h" fact="0.026"/>
                  <dgm:constr type="w" for="ch" forName="dotArrow3" refType="userD"/>
                  <dgm:constr type="h" for="ch" forName="dotArrow3" refType="userD"/>
                  <dgm:constr type="ctrX" for="ch" forName="dotArrow4" refType="w" fact="0.2376"/>
                  <dgm:constr type="ctrY" for="ch" forName="dotArrow4" refType="h" fact="0.0448"/>
                  <dgm:constr type="w" for="ch" forName="dotArrow4" refType="userD"/>
                  <dgm:constr type="h" for="ch" forName="dotArrow4" refType="userD"/>
                  <dgm:constr type="ctrX" for="ch" forName="dotArrow5" refType="w" fact="0.2168"/>
                  <dgm:constr type="ctrY" for="ch" forName="dotArrow5" refType="h" fact="0.0635"/>
                  <dgm:constr type="w" for="ch" forName="dotArrow5" refType="userD"/>
                  <dgm:constr type="h" for="ch" forName="dotArrow5" refType="userD"/>
                  <dgm:constr type="ctrX" for="ch" forName="dotArrow6" refType="w" fact="0.2585"/>
                  <dgm:constr type="ctrY" for="ch" forName="dotArrow6" refType="h" fact="0.0656"/>
                  <dgm:constr type="w" for="ch" forName="dotArrow6" refType="userD"/>
                  <dgm:constr type="h" for="ch" forName="dotArrow6" refType="userD"/>
                  <dgm:constr type="ctrX" for="ch" forName="dotArrow7" refType="w" fact="0.2585"/>
                  <dgm:constr type="ctrY" for="ch" forName="dotArrow7" refType="h" fact="0.1052"/>
                  <dgm:constr type="w" for="ch" forName="dotArrow7" refType="userD"/>
                  <dgm:constr type="h" for="ch" forName="dotArrow7" refType="userD"/>
                  <dgm:constr type="r" for="ch" forName="parTx1" refType="w" fact="0.7885"/>
                  <dgm:constr type="t" for="ch" forName="parTx1" refType="h" fact="0.928"/>
                  <dgm:constr type="w" for="ch" forName="parTx1" refType="w" fact="0.3081"/>
                  <dgm:constr type="h" for="ch" forName="parTx1" refType="h" fact="0.0962"/>
                  <dgm:constr type="ctrX" for="ch" forName="picture1" refType="w" fact="0.8025"/>
                  <dgm:constr type="ctrY" for="ch" forName="picture1" refType="h" fact="0.9169"/>
                  <dgm:constr type="w" for="ch" forName="picture1" refType="w" fact="0.1429"/>
                  <dgm:constr type="h" for="ch" forName="picture1" refType="h" fact="0.1663"/>
                  <dgm:constr type="r" for="ch" forName="parTx2" refType="w" fact="0.5178"/>
                  <dgm:constr type="t" for="ch" forName="parTx2" refType="h" fact="0.8143"/>
                  <dgm:constr type="w" for="ch" forName="parTx2" refType="w" fact="0.3081"/>
                  <dgm:constr type="h" for="ch" forName="parTx2" refType="h" fact="0.0962"/>
                  <dgm:constr type="ctrX" for="ch" forName="picture2" refType="w" fact="0.5318"/>
                  <dgm:constr type="ctrY" for="ch" forName="picture2" refType="h" fact="0.8032"/>
                  <dgm:constr type="w" for="ch" forName="picture2" refType="w" fact="0.1429"/>
                  <dgm:constr type="h" for="ch" forName="picture2" refType="h" fact="0.1663"/>
                  <dgm:constr type="r" for="ch" forName="parTx3" refType="w" fact="0.371"/>
                  <dgm:constr type="t" for="ch" forName="parTx3" refType="h" fact="0.65"/>
                  <dgm:constr type="w" for="ch" forName="parTx3" refType="w" fact="0.3081"/>
                  <dgm:constr type="h" for="ch" forName="parTx3" refType="h" fact="0.0962"/>
                  <dgm:constr type="ctrX" for="ch" forName="picture3" refType="w" fact="0.385"/>
                  <dgm:constr type="ctrY" for="ch" forName="picture3" refType="h" fact="0.6389"/>
                  <dgm:constr type="w" for="ch" forName="picture3" refType="w" fact="0.1429"/>
                  <dgm:constr type="h" for="ch" forName="picture3" refType="h" fact="0.1663"/>
                  <dgm:constr type="r" for="ch" forName="parTx4" refType="w" fact="0.2943"/>
                  <dgm:constr type="t" for="ch" forName="parTx4" refType="h" fact="0.4388"/>
                  <dgm:constr type="w" for="ch" forName="parTx4" refType="w" fact="0.3081"/>
                  <dgm:constr type="h" for="ch" forName="parTx4" refType="h" fact="0.0962"/>
                  <dgm:constr type="ctrX" for="ch" forName="picture4" refType="w" fact="0.3083"/>
                  <dgm:constr type="ctrY" for="ch" forName="picture4" refType="h" fact="0.4277"/>
                  <dgm:constr type="w" for="ch" forName="picture4" refType="w" fact="0.1429"/>
                  <dgm:constr type="h" for="ch" forName="picture4" refType="h" fact="0.1663"/>
                  <dgm:constr type="r" for="ch" forName="parTx5" refType="w" fact="0.2516"/>
                  <dgm:constr type="t" for="ch" forName="parTx5" refType="h" fact="0.2238"/>
                  <dgm:constr type="w" for="ch" forName="parTx5" refType="w" fact="0.3081"/>
                  <dgm:constr type="h" for="ch" forName="parTx5" refType="h" fact="0.0962"/>
                  <dgm:constr type="ctrX" for="ch" forName="picture5" refType="w" fact="0.2656"/>
                  <dgm:constr type="ctrY" for="ch" forName="picture5" refType="h" fact="0.2127"/>
                  <dgm:constr type="w" for="ch" forName="picture5" refType="w" fact="0.1429"/>
                  <dgm:constr type="h" for="ch" forName="picture5" refType="h" fact="0.1663"/>
                </dgm:constrLst>
              </dgm:else>
            </dgm:choose>
          </dgm:else>
        </dgm:choose>
      </dgm:if>
      <dgm:if name="Name52" axis="ch" ptType="node" func="cnt" op="equ" val="6">
        <dgm:choose name="Name53">
          <dgm:if name="Name54" func="var" arg="dir" op="equ" val="norm">
            <dgm:choose name="Name55">
              <dgm:if name="Name56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3608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3384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15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2923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2688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883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69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5696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624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6509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6281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6437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6593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67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690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6593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6593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091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1988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273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4169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349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524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5998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5894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416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6313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644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6541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57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4276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401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3739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3464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3186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786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564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67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740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7714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7443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7628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7814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7999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818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7814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7814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l" for="ch" forName="parTx1" refType="w" fact="0.2479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2356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l" for="ch" forName="parTx2" refType="w" fact="0.5064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4941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l" for="ch" forName="parTx3" refType="w" fact="0.6339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6216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l" for="ch" forName="parTx4" refType="w" fact="0.7108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698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l" for="ch" forName="parTx5" refType="w" fact="0.7604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7481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l" for="ch" forName="parTx6" refType="w" fact="0.7874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7751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if>
          <dgm:else name="Name58">
            <dgm:choose name="Name59">
              <dgm:if name="Name60" axis="des" func="maxDepth" op="gt" val="1">
                <dgm:alg type="composite">
                  <dgm:param type="ar" val="1.3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userD" refType="w" fact="0.0105"/>
                  <dgm:constr type="ctrX" for="ch" forName="dot1" refType="w" fact="0.6392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6616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845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7077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7312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5117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5305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4304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3753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3491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3719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3563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340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325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3094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340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340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909"/>
                  <dgm:constr type="t" for="ch" forName="parTx1" refType="h" fact="0.9433"/>
                  <dgm:constr type="w" for="ch" forName="parTx1" refType="w" fact="0.2275"/>
                  <dgm:constr type="h" for="ch" forName="parTx1" refType="h" fact="0.0811"/>
                  <dgm:constr type="ctrX" for="ch" forName="picture1" refType="w" fact="0.8012"/>
                  <dgm:constr type="ctrY" for="ch" forName="picture1" refType="h" fact="0.9322"/>
                  <dgm:constr type="w" for="ch" forName="picture1" refType="w" fact="0.1055"/>
                  <dgm:constr type="h" for="ch" forName="picture1" refType="h" fact="0.1403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727"/>
                  <dgm:constr type="t" for="ch" forName="parTx2" refType="h" fact="0.8468"/>
                  <dgm:constr type="w" for="ch" forName="parTx2" refType="w" fact="0.2275"/>
                  <dgm:constr type="h" for="ch" forName="parTx2" refType="h" fact="0.0811"/>
                  <dgm:constr type="ctrX" for="ch" forName="picture2" refType="w" fact="0.5831"/>
                  <dgm:constr type="ctrY" for="ch" forName="picture2" refType="h" fact="0.8357"/>
                  <dgm:constr type="w" for="ch" forName="picture2" refType="w" fact="0.1055"/>
                  <dgm:constr type="h" for="ch" forName="picture2" refType="h" fact="0.1403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651"/>
                  <dgm:constr type="t" for="ch" forName="parTx3" refType="h" fact="0.7023"/>
                  <dgm:constr type="w" for="ch" forName="parTx3" refType="w" fact="0.2275"/>
                  <dgm:constr type="h" for="ch" forName="parTx3" refType="h" fact="0.0811"/>
                  <dgm:constr type="ctrX" for="ch" forName="picture3" refType="w" fact="0.4755"/>
                  <dgm:constr type="ctrY" for="ch" forName="picture3" refType="h" fact="0.6912"/>
                  <dgm:constr type="w" for="ch" forName="picture3" refType="w" fact="0.1055"/>
                  <dgm:constr type="h" for="ch" forName="picture3" refType="h" fact="0.1403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4002"/>
                  <dgm:constr type="t" for="ch" forName="parTx4" refType="h" fact="0.5441"/>
                  <dgm:constr type="w" for="ch" forName="parTx4" refType="w" fact="0.2275"/>
                  <dgm:constr type="h" for="ch" forName="parTx4" refType="h" fact="0.0811"/>
                  <dgm:constr type="ctrX" for="ch" forName="picture4" refType="w" fact="0.4106"/>
                  <dgm:constr type="ctrY" for="ch" forName="picture4" refType="h" fact="0.533"/>
                  <dgm:constr type="w" for="ch" forName="picture4" refType="w" fact="0.1055"/>
                  <dgm:constr type="h" for="ch" forName="picture4" refType="h" fact="0.1403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584"/>
                  <dgm:constr type="t" for="ch" forName="parTx5" refType="h" fact="0.3737"/>
                  <dgm:constr type="w" for="ch" forName="parTx5" refType="w" fact="0.2275"/>
                  <dgm:constr type="h" for="ch" forName="parTx5" refType="h" fact="0.0811"/>
                  <dgm:constr type="ctrX" for="ch" forName="picture5" refType="w" fact="0.3687"/>
                  <dgm:constr type="ctrY" for="ch" forName="picture5" refType="h" fact="0.3626"/>
                  <dgm:constr type="w" for="ch" forName="picture5" refType="w" fact="0.1055"/>
                  <dgm:constr type="h" for="ch" forName="picture5" refType="h" fact="0.1403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356"/>
                  <dgm:constr type="t" for="ch" forName="parTx6" refType="h" fact="0.2061"/>
                  <dgm:constr type="w" for="ch" forName="parTx6" refType="w" fact="0.2275"/>
                  <dgm:constr type="h" for="ch" forName="parTx6" refType="h" fact="0.0811"/>
                  <dgm:constr type="ctrX" for="ch" forName="picture6" refType="w" fact="0.3459"/>
                  <dgm:constr type="ctrY" for="ch" forName="picture6" refType="h" fact="0.195"/>
                  <dgm:constr type="w" for="ch" forName="picture6" refType="w" fact="0.1055"/>
                  <dgm:constr type="h" for="ch" forName="picture6" refType="h" fact="0.1403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</dgm:constrLst>
              </dgm:if>
              <dgm:else name="Name61">
                <dgm:alg type="composite">
                  <dgm:param type="ar" val="1.1223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userD" refType="w" fact="0.0125"/>
                  <dgm:constr type="ctrX" for="ch" forName="dot1" refType="w" fact="0.5724"/>
                  <dgm:constr type="ctrY" for="ch" forName="dot1" refType="h" fact="0.8839"/>
                  <dgm:constr type="w" for="ch" forName="dot1" refType="userD"/>
                  <dgm:constr type="h" for="ch" forName="dot1" refType="userD"/>
                  <dgm:constr type="ctrX" for="ch" forName="dot2" refType="w" fact="0.599"/>
                  <dgm:constr type="ctrY" for="ch" forName="dot2" refType="h" fact="0.8967"/>
                  <dgm:constr type="w" for="ch" forName="dot2" refType="userD"/>
                  <dgm:constr type="h" for="ch" forName="dot2" refType="userD"/>
                  <dgm:constr type="ctrX" for="ch" forName="dot3" refType="w" fact="0.6261"/>
                  <dgm:constr type="ctrY" for="ch" forName="dot3" refType="h" fact="0.9076"/>
                  <dgm:constr type="w" for="ch" forName="dot3" refType="userD"/>
                  <dgm:constr type="h" for="ch" forName="dot3" refType="userD"/>
                  <dgm:constr type="ctrX" for="ch" forName="dot4" refType="w" fact="0.6536"/>
                  <dgm:constr type="ctrY" for="ch" forName="dot4" refType="h" fact="0.9165"/>
                  <dgm:constr type="w" for="ch" forName="dot4" refType="userD"/>
                  <dgm:constr type="h" for="ch" forName="dot4" refType="userD"/>
                  <dgm:constr type="ctrX" for="ch" forName="dot5" refType="w" fact="0.6814"/>
                  <dgm:constr type="ctrY" for="ch" forName="dot5" refType="h" fact="0.9234"/>
                  <dgm:constr type="w" for="ch" forName="dot5" refType="userD"/>
                  <dgm:constr type="h" for="ch" forName="dot5" refType="userD"/>
                  <dgm:constr type="ctrX" for="ch" forName="dot6" refType="w" fact="0.4214"/>
                  <dgm:constr type="ctrY" for="ch" forName="dot6" refType="h" fact="0.764"/>
                  <dgm:constr type="w" for="ch" forName="dot6" refType="userD"/>
                  <dgm:constr type="h" for="ch" forName="dot6" refType="userD"/>
                  <dgm:constr type="ctrX" for="ch" forName="dot7" refType="w" fact="0.4436"/>
                  <dgm:constr type="ctrY" for="ch" forName="dot7" refType="h" fact="0.7878"/>
                  <dgm:constr type="w" for="ch" forName="dot7" refType="userD"/>
                  <dgm:constr type="h" for="ch" forName="dot7" refType="userD"/>
                  <dgm:constr type="ctrX" for="ch" forName="dot8" refType="w" fact="0.325"/>
                  <dgm:constr type="ctrY" for="ch" forName="dot8" refType="h" fact="0.6227"/>
                  <dgm:constr type="w" for="ch" forName="dot8" refType="userD"/>
                  <dgm:constr type="h" for="ch" forName="dot8" refType="userD"/>
                  <dgm:constr type="ctrX" for="ch" forName="dot9" refType="w" fact="0.2597"/>
                  <dgm:constr type="ctrY" for="ch" forName="dot9" refType="h" fact="0.4556"/>
                  <dgm:constr type="w" for="ch" forName="dot9" refType="userD"/>
                  <dgm:constr type="h" for="ch" forName="dot9" refType="userD"/>
                  <dgm:constr type="ctrX" for="ch" forName="dot10" refType="w" fact="0.2286"/>
                  <dgm:constr type="ctrY" for="ch" forName="dot10" refType="h" fact="0.2816"/>
                  <dgm:constr type="w" for="ch" forName="dot10" refType="userD"/>
                  <dgm:constr type="h" for="ch" forName="dot10" refType="userD"/>
                  <dgm:constr type="ctrX" for="ch" forName="dotArrow1" refType="w" fact="0.2557"/>
                  <dgm:constr type="ctrY" for="ch" forName="dotArrow1" refType="h" fact="0.0748"/>
                  <dgm:constr type="w" for="ch" forName="dotArrow1" refType="userD"/>
                  <dgm:constr type="h" for="ch" forName="dotArrow1" refType="userD"/>
                  <dgm:constr type="ctrX" for="ch" forName="dotArrow2" refType="w" fact="0.2372"/>
                  <dgm:constr type="ctrY" for="ch" forName="dotArrow2" refType="h" fact="0.0581"/>
                  <dgm:constr type="w" for="ch" forName="dotArrow2" refType="userD"/>
                  <dgm:constr type="h" for="ch" forName="dotArrow2" refType="userD"/>
                  <dgm:constr type="ctrX" for="ch" forName="dotArrow3" refType="w" fact="0.2187"/>
                  <dgm:constr type="ctrY" for="ch" forName="dotArrow3" refType="h" fact="0.0414"/>
                  <dgm:constr type="w" for="ch" forName="dotArrow3" refType="userD"/>
                  <dgm:constr type="h" for="ch" forName="dotArrow3" refType="userD"/>
                  <dgm:constr type="ctrX" for="ch" forName="dotArrow4" refType="w" fact="0.2001"/>
                  <dgm:constr type="ctrY" for="ch" forName="dotArrow4" refType="h" fact="0.0581"/>
                  <dgm:constr type="w" for="ch" forName="dotArrow4" refType="userD"/>
                  <dgm:constr type="h" for="ch" forName="dotArrow4" refType="userD"/>
                  <dgm:constr type="ctrX" for="ch" forName="dotArrow5" refType="w" fact="0.1816"/>
                  <dgm:constr type="ctrY" for="ch" forName="dotArrow5" refType="h" fact="0.0748"/>
                  <dgm:constr type="w" for="ch" forName="dotArrow5" refType="userD"/>
                  <dgm:constr type="h" for="ch" forName="dotArrow5" refType="userD"/>
                  <dgm:constr type="ctrX" for="ch" forName="dotArrow6" refType="w" fact="0.2187"/>
                  <dgm:constr type="ctrY" for="ch" forName="dotArrow6" refType="h" fact="0.0766"/>
                  <dgm:constr type="w" for="ch" forName="dotArrow6" refType="userD"/>
                  <dgm:constr type="h" for="ch" forName="dotArrow6" refType="userD"/>
                  <dgm:constr type="ctrX" for="ch" forName="dotArrow7" refType="w" fact="0.2187"/>
                  <dgm:constr type="ctrY" for="ch" forName="dotArrow7" refType="h" fact="0.1118"/>
                  <dgm:constr type="w" for="ch" forName="dotArrow7" refType="userD"/>
                  <dgm:constr type="h" for="ch" forName="dotArrow7" refType="userD"/>
                  <dgm:constr type="r" for="ch" forName="parTx1" refType="w" fact="0.7522"/>
                  <dgm:constr type="t" for="ch" forName="parTx1" refType="h" fact="0.9416"/>
                  <dgm:constr type="w" for="ch" forName="parTx1" refType="w" fact="0.2696"/>
                  <dgm:constr type="h" for="ch" forName="parTx1" refType="h" fact="0.0811"/>
                  <dgm:constr type="ctrX" for="ch" forName="picture1" refType="w" fact="0.7644"/>
                  <dgm:constr type="ctrY" for="ch" forName="picture1" refType="h" fact="0.9322"/>
                  <dgm:constr type="w" for="ch" forName="picture1" refType="w" fact="0.125"/>
                  <dgm:constr type="h" for="ch" forName="picture1" refType="h" fact="0.1403"/>
                  <dgm:constr type="r" for="ch" forName="parTx2" refType="w" fact="0.4937"/>
                  <dgm:constr type="t" for="ch" forName="parTx2" refType="h" fact="0.8451"/>
                  <dgm:constr type="w" for="ch" forName="parTx2" refType="w" fact="0.2696"/>
                  <dgm:constr type="h" for="ch" forName="parTx2" refType="h" fact="0.0811"/>
                  <dgm:constr type="ctrX" for="ch" forName="picture2" refType="w" fact="0.5059"/>
                  <dgm:constr type="ctrY" for="ch" forName="picture2" refType="h" fact="0.8357"/>
                  <dgm:constr type="w" for="ch" forName="picture2" refType="w" fact="0.125"/>
                  <dgm:constr type="h" for="ch" forName="picture2" refType="h" fact="0.1403"/>
                  <dgm:constr type="r" for="ch" forName="parTx3" refType="w" fact="0.3662"/>
                  <dgm:constr type="t" for="ch" forName="parTx3" refType="h" fact="0.7006"/>
                  <dgm:constr type="w" for="ch" forName="parTx3" refType="w" fact="0.2696"/>
                  <dgm:constr type="h" for="ch" forName="parTx3" refType="h" fact="0.0811"/>
                  <dgm:constr type="ctrX" for="ch" forName="picture3" refType="w" fact="0.3784"/>
                  <dgm:constr type="ctrY" for="ch" forName="picture3" refType="h" fact="0.6912"/>
                  <dgm:constr type="w" for="ch" forName="picture3" refType="w" fact="0.125"/>
                  <dgm:constr type="h" for="ch" forName="picture3" refType="h" fact="0.1403"/>
                  <dgm:constr type="r" for="ch" forName="parTx4" refType="w" fact="0.2893"/>
                  <dgm:constr type="t" for="ch" forName="parTx4" refType="h" fact="0.5424"/>
                  <dgm:constr type="w" for="ch" forName="parTx4" refType="w" fact="0.2696"/>
                  <dgm:constr type="h" for="ch" forName="parTx4" refType="h" fact="0.0811"/>
                  <dgm:constr type="ctrX" for="ch" forName="picture4" refType="w" fact="0.3015"/>
                  <dgm:constr type="ctrY" for="ch" forName="picture4" refType="h" fact="0.533"/>
                  <dgm:constr type="w" for="ch" forName="picture4" refType="w" fact="0.125"/>
                  <dgm:constr type="h" for="ch" forName="picture4" refType="h" fact="0.1403"/>
                  <dgm:constr type="r" for="ch" forName="parTx5" refType="w" fact="0.2397"/>
                  <dgm:constr type="t" for="ch" forName="parTx5" refType="h" fact="0.372"/>
                  <dgm:constr type="w" for="ch" forName="parTx5" refType="w" fact="0.2696"/>
                  <dgm:constr type="h" for="ch" forName="parTx5" refType="h" fact="0.0811"/>
                  <dgm:constr type="ctrX" for="ch" forName="picture5" refType="w" fact="0.2519"/>
                  <dgm:constr type="ctrY" for="ch" forName="picture5" refType="h" fact="0.3626"/>
                  <dgm:constr type="w" for="ch" forName="picture5" refType="w" fact="0.125"/>
                  <dgm:constr type="h" for="ch" forName="picture5" refType="h" fact="0.1403"/>
                  <dgm:constr type="r" for="ch" forName="parTx6" refType="w" fact="0.2127"/>
                  <dgm:constr type="t" for="ch" forName="parTx6" refType="h" fact="0.2044"/>
                  <dgm:constr type="w" for="ch" forName="parTx6" refType="w" fact="0.2696"/>
                  <dgm:constr type="h" for="ch" forName="parTx6" refType="h" fact="0.0811"/>
                  <dgm:constr type="ctrX" for="ch" forName="picture6" refType="w" fact="0.2249"/>
                  <dgm:constr type="ctrY" for="ch" forName="picture6" refType="h" fact="0.195"/>
                  <dgm:constr type="w" for="ch" forName="picture6" refType="w" fact="0.125"/>
                  <dgm:constr type="h" for="ch" forName="picture6" refType="h" fact="0.1403"/>
                </dgm:constrLst>
              </dgm:else>
            </dgm:choose>
          </dgm:else>
        </dgm:choose>
      </dgm:if>
      <dgm:else name="Name62">
        <dgm:choose name="Name63">
          <dgm:if name="Name64" func="var" arg="dir" op="equ" val="norm">
            <dgm:choose name="Name65">
              <dgm:if name="Name66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390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3721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353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337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142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088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926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583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6371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6701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6853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6627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6773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6919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706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7212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6919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6919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556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246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l" for="ch" forName="desTx1" refType="r" refFor="ch" refForName="parTx1"/>
                  <dgm:constr type="r" for="ch" forName="desTx1" refType="w"/>
                  <dgm:constr type="t" for="ch" forName="desTx1" refType="t" refFor="ch" refForName="parTx1"/>
                  <dgm:constr type="h" for="ch" forName="desTx1" refType="h" refFor="ch" refForName="parTx1"/>
                  <dgm:constr type="l" for="ch" forName="parTx2" refType="w" fact="0.453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4439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l" for="ch" forName="desTx2" refType="r" refFor="ch" refForName="parTx2"/>
                  <dgm:constr type="r" for="ch" forName="desTx2" refType="w"/>
                  <dgm:constr type="t" for="ch" forName="desTx2" refType="t" refFor="ch" refForName="parTx2"/>
                  <dgm:constr type="h" for="ch" forName="desTx2" refType="h" refFor="ch" refForName="parTx2"/>
                  <dgm:constr type="l" for="ch" forName="parTx3" refType="w" fact="0.5511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541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l" for="ch" forName="desTx3" refType="r" refFor="ch" refForName="parTx3"/>
                  <dgm:constr type="r" for="ch" forName="desTx3" refType="w"/>
                  <dgm:constr type="t" for="ch" forName="desTx3" refType="t" refFor="ch" refForName="parTx3"/>
                  <dgm:constr type="h" for="ch" forName="desTx3" refType="h" refFor="ch" refForName="parTx3"/>
                  <dgm:constr type="l" for="ch" forName="parTx4" refType="w" fact="0.6132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6037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l" for="ch" forName="desTx4" refType="r" refFor="ch" refForName="parTx4"/>
                  <dgm:constr type="r" for="ch" forName="desTx4" refType="w"/>
                  <dgm:constr type="t" for="ch" forName="desTx4" refType="t" refFor="ch" refForName="parTx4"/>
                  <dgm:constr type="h" for="ch" forName="desTx4" refType="h" refFor="ch" refForName="parTx4"/>
                  <dgm:constr type="l" for="ch" forName="parTx5" refType="w" fact="0.6576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648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l" for="ch" forName="desTx5" refType="r" refFor="ch" refForName="parTx5"/>
                  <dgm:constr type="r" for="ch" forName="desTx5" refType="w"/>
                  <dgm:constr type="t" for="ch" forName="desTx5" refType="t" refFor="ch" refForName="parTx5"/>
                  <dgm:constr type="h" for="ch" forName="desTx5" refType="h" refFor="ch" refForName="parTx5"/>
                  <dgm:constr type="l" for="ch" forName="parTx6" refType="w" fact="0.6828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6733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l" for="ch" forName="desTx6" refType="r" refFor="ch" refForName="parTx6"/>
                  <dgm:constr type="r" for="ch" forName="desTx6" refType="w"/>
                  <dgm:constr type="t" for="ch" forName="desTx6" refType="t" refFor="ch" refForName="parTx6"/>
                  <dgm:constr type="h" for="ch" forName="desTx6" refType="h" refFor="ch" refForName="parTx6"/>
                  <dgm:constr type="l" for="ch" forName="parTx7" refType="w" fact="0.6966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6871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l" for="ch" forName="desTx7" refType="r" refFor="ch" refForName="parTx7"/>
                  <dgm:constr type="r" for="ch" forName="desTx7" refType="w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67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4459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4244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4026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3806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3584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5803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618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6656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7266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7643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7816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7558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772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7892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8058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822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7892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7892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l" for="ch" forName="parTx1" refType="w" fact="0.291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2806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l" for="ch" forName="parTx2" refType="w" fact="0.5172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5063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l" for="ch" forName="parTx3" refType="w" fact="0.628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6176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l" for="ch" forName="parTx4" refType="w" fact="0.6994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688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l" for="ch" forName="parTx5" refType="w" fact="0.7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7391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l" for="ch" forName="parTx6" refType="w" fact="0.7788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7679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l" for="ch" forName="parTx7" refType="w" fact="0.794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7836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if>
          <dgm:else name="Name68">
            <dgm:choose name="Name69">
              <dgm:if name="Name70" axis="des" func="maxDepth" op="gt" val="1">
                <dgm:alg type="composite">
                  <dgm:param type="ar" val="1.25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primFontSz" for="ch" forName="desTx1" op="equ" val="65"/>
                  <dgm:constr type="primFontSz" for="ch" forName="desTx2" refType="primFontSz" refFor="ch" refForName="desTx1" op="equ"/>
                  <dgm:constr type="primFontSz" for="ch" forName="desTx3" refType="primFontSz" refFor="ch" refForName="desTx1" op="equ"/>
                  <dgm:constr type="primFontSz" for="ch" forName="desTx4" refType="primFontSz" refFor="ch" refForName="desTx1" op="equ"/>
                  <dgm:constr type="primFontSz" for="ch" forName="desTx5" refType="primFontSz" refFor="ch" refForName="desTx1" op="equ"/>
                  <dgm:constr type="primFontSz" for="ch" forName="desTx6" refType="primFontSz" refFor="ch" refForName="desTx1" op="equ"/>
                  <dgm:constr type="primFontSz" for="ch" forName="desTx7" refType="primFontSz" refFor="ch" refForName="desTx1" op="equ"/>
                  <dgm:constr type="userD" refType="w" fact="0.0097"/>
                  <dgm:constr type="ctrX" for="ch" forName="dot1" refType="w" fact="0.609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6279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647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663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858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912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5074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416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3629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3299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3147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3373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3227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3081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2935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2788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3081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3081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444"/>
                  <dgm:constr type="t" for="ch" forName="parTx1" refType="h" fact="0.8856"/>
                  <dgm:constr type="w" for="ch" forName="parTx1" refType="w" fact="0.2101"/>
                  <dgm:constr type="h" for="ch" forName="parTx1" refType="h" fact="0.0704"/>
                  <dgm:constr type="ctrX" for="ch" forName="picture1" refType="w" fact="0.754"/>
                  <dgm:constr type="ctrY" for="ch" forName="picture1" refType="h" fact="0.8769"/>
                  <dgm:constr type="w" for="ch" forName="picture1" refType="w" fact="0.0974"/>
                  <dgm:constr type="h" for="ch" forName="picture1" refType="h" fact="0.1218"/>
                  <dgm:constr type="r" for="ch" forName="desTx1" refType="l" refFor="ch" refForName="parTx1"/>
                  <dgm:constr type="l" for="ch" forName="desTx1"/>
                  <dgm:constr type="t" for="ch" forName="desTx1" refType="t" refFor="ch" refForName="parTx1"/>
                  <dgm:constr type="h" for="ch" forName="desTx1" refType="h" refFor="ch" refForName="parTx1"/>
                  <dgm:constr type="r" for="ch" forName="parTx2" refType="w" fact="0.5465"/>
                  <dgm:constr type="t" for="ch" forName="parTx2" refType="h" fact="0.7956"/>
                  <dgm:constr type="w" for="ch" forName="parTx2" refType="w" fact="0.2101"/>
                  <dgm:constr type="h" for="ch" forName="parTx2" refType="h" fact="0.0704"/>
                  <dgm:constr type="ctrX" for="ch" forName="picture2" refType="w" fact="0.5561"/>
                  <dgm:constr type="ctrY" for="ch" forName="picture2" refType="h" fact="0.787"/>
                  <dgm:constr type="w" for="ch" forName="picture2" refType="w" fact="0.0974"/>
                  <dgm:constr type="h" for="ch" forName="picture2" refType="h" fact="0.1218"/>
                  <dgm:constr type="r" for="ch" forName="desTx2" refType="l" refFor="ch" refForName="parTx2"/>
                  <dgm:constr type="l" for="ch" forName="desTx2"/>
                  <dgm:constr type="t" for="ch" forName="desTx2" refType="t" refFor="ch" refForName="parTx2"/>
                  <dgm:constr type="h" for="ch" forName="desTx2" refType="h" refFor="ch" refForName="parTx2"/>
                  <dgm:constr type="r" for="ch" forName="parTx3" refType="w" fact="0.4489"/>
                  <dgm:constr type="t" for="ch" forName="parTx3" refType="h" fact="0.673"/>
                  <dgm:constr type="w" for="ch" forName="parTx3" refType="w" fact="0.2101"/>
                  <dgm:constr type="h" for="ch" forName="parTx3" refType="h" fact="0.0704"/>
                  <dgm:constr type="ctrX" for="ch" forName="picture3" refType="w" fact="0.4585"/>
                  <dgm:constr type="ctrY" for="ch" forName="picture3" refType="h" fact="0.6644"/>
                  <dgm:constr type="w" for="ch" forName="picture3" refType="w" fact="0.0974"/>
                  <dgm:constr type="h" for="ch" forName="picture3" refType="h" fact="0.1218"/>
                  <dgm:constr type="r" for="ch" forName="desTx3" refType="l" refFor="ch" refForName="parTx3"/>
                  <dgm:constr type="l" for="ch" forName="desTx3"/>
                  <dgm:constr type="t" for="ch" forName="desTx3" refType="t" refFor="ch" refForName="parTx3"/>
                  <dgm:constr type="h" for="ch" forName="desTx3" refType="h" refFor="ch" refForName="parTx3"/>
                  <dgm:constr type="r" for="ch" forName="parTx4" refType="w" fact="0.3868"/>
                  <dgm:constr type="t" for="ch" forName="parTx4" refType="h" fact="0.538"/>
                  <dgm:constr type="w" for="ch" forName="parTx4" refType="w" fact="0.2101"/>
                  <dgm:constr type="h" for="ch" forName="parTx4" refType="h" fact="0.0704"/>
                  <dgm:constr type="ctrX" for="ch" forName="picture4" refType="w" fact="0.3963"/>
                  <dgm:constr type="ctrY" for="ch" forName="picture4" refType="h" fact="0.5294"/>
                  <dgm:constr type="w" for="ch" forName="picture4" refType="w" fact="0.0974"/>
                  <dgm:constr type="h" for="ch" forName="picture4" refType="h" fact="0.1218"/>
                  <dgm:constr type="r" for="ch" forName="desTx4" refType="l" refFor="ch" refForName="parTx4"/>
                  <dgm:constr type="l" for="ch" forName="desTx4"/>
                  <dgm:constr type="t" for="ch" forName="desTx4" refType="t" refFor="ch" refForName="parTx4"/>
                  <dgm:constr type="h" for="ch" forName="desTx4" refType="h" refFor="ch" refForName="parTx4"/>
                  <dgm:constr type="r" for="ch" forName="parTx5" refType="w" fact="0.3424"/>
                  <dgm:constr type="t" for="ch" forName="parTx5" refType="h" fact="0.3951"/>
                  <dgm:constr type="w" for="ch" forName="parTx5" refType="w" fact="0.2101"/>
                  <dgm:constr type="h" for="ch" forName="parTx5" refType="h" fact="0.0704"/>
                  <dgm:constr type="ctrX" for="ch" forName="picture5" refType="w" fact="0.352"/>
                  <dgm:constr type="ctrY" for="ch" forName="picture5" refType="h" fact="0.3864"/>
                  <dgm:constr type="w" for="ch" forName="picture5" refType="w" fact="0.0974"/>
                  <dgm:constr type="h" for="ch" forName="picture5" refType="h" fact="0.1218"/>
                  <dgm:constr type="r" for="ch" forName="desTx5" refType="l" refFor="ch" refForName="parTx5"/>
                  <dgm:constr type="l" for="ch" forName="desTx5"/>
                  <dgm:constr type="t" for="ch" forName="desTx5" refType="t" refFor="ch" refForName="parTx5"/>
                  <dgm:constr type="h" for="ch" forName="desTx5" refType="h" refFor="ch" refForName="parTx5"/>
                  <dgm:constr type="r" for="ch" forName="parTx6" refType="w" fact="0.3172"/>
                  <dgm:constr type="t" for="ch" forName="parTx6" refType="h" fact="0.2531"/>
                  <dgm:constr type="w" for="ch" forName="parTx6" refType="w" fact="0.2101"/>
                  <dgm:constr type="h" for="ch" forName="parTx6" refType="h" fact="0.0704"/>
                  <dgm:constr type="ctrX" for="ch" forName="picture6" refType="w" fact="0.3267"/>
                  <dgm:constr type="ctrY" for="ch" forName="picture6" refType="h" fact="0.2444"/>
                  <dgm:constr type="w" for="ch" forName="picture6" refType="w" fact="0.0974"/>
                  <dgm:constr type="h" for="ch" forName="picture6" refType="h" fact="0.1218"/>
                  <dgm:constr type="r" for="ch" forName="desTx6" refType="l" refFor="ch" refForName="parTx6"/>
                  <dgm:constr type="l" for="ch" forName="desTx6"/>
                  <dgm:constr type="t" for="ch" forName="desTx6" refType="t" refFor="ch" refForName="parTx6"/>
                  <dgm:constr type="h" for="ch" forName="desTx6" refType="h" refFor="ch" refForName="parTx6"/>
                  <dgm:constr type="r" for="ch" forName="parTx7" refType="w" fact="0.3034"/>
                  <dgm:constr type="t" for="ch" forName="parTx7" refType="h" fact="0.1162"/>
                  <dgm:constr type="w" for="ch" forName="parTx7" refType="w" fact="0.2101"/>
                  <dgm:constr type="h" for="ch" forName="parTx7" refType="h" fact="0.0704"/>
                  <dgm:constr type="ctrX" for="ch" forName="picture7" refType="w" fact="0.3129"/>
                  <dgm:constr type="ctrY" for="ch" forName="picture7" refType="h" fact="0.1075"/>
                  <dgm:constr type="w" for="ch" forName="picture7" refType="w" fact="0.0974"/>
                  <dgm:constr type="h" for="ch" forName="picture7" refType="h" fact="0.1218"/>
                  <dgm:constr type="r" for="ch" forName="desTx7" refType="l" refFor="ch" refForName="parTx7"/>
                  <dgm:constr type="l" for="ch" forName="desTx7"/>
                  <dgm:constr type="t" for="ch" forName="desTx7" refType="t" refFor="ch" refForName="parTx7"/>
                  <dgm:constr type="h" for="ch" forName="desTx7" refType="h" refFor="ch" refForName="parTx7"/>
                </dgm:constrLst>
              </dgm:if>
              <dgm:else name="Name71">
                <dgm:alg type="composite">
                  <dgm:param type="ar" val="1.096"/>
                </dgm:alg>
                <dgm:constrLst>
                  <dgm:constr type="primFontSz" for="ch" forName="parTx1" op="equ" val="65"/>
                  <dgm:constr type="primFontSz" for="ch" forName="parTx2" refType="primFontSz" refFor="ch" refForName="parTx1" op="equ"/>
                  <dgm:constr type="primFontSz" for="ch" forName="parTx3" refType="primFontSz" refFor="ch" refForName="parTx1" op="equ"/>
                  <dgm:constr type="primFontSz" for="ch" forName="parTx4" refType="primFontSz" refFor="ch" refForName="parTx1" op="equ"/>
                  <dgm:constr type="primFontSz" for="ch" forName="parTx5" refType="primFontSz" refFor="ch" refForName="parTx1" op="equ"/>
                  <dgm:constr type="primFontSz" for="ch" forName="parTx6" refType="primFontSz" refFor="ch" refForName="parTx1" op="equ"/>
                  <dgm:constr type="primFontSz" for="ch" forName="parTx7" refType="primFontSz" refFor="ch" refForName="parTx1" op="equ"/>
                  <dgm:constr type="userD" refType="w" fact="0.0111"/>
                  <dgm:constr type="ctrX" for="ch" forName="dot1" refType="w" fact="0.5541"/>
                  <dgm:constr type="ctrY" for="ch" forName="dot1" refType="h" fact="0.8342"/>
                  <dgm:constr type="w" for="ch" forName="dot1" refType="userD"/>
                  <dgm:constr type="h" for="ch" forName="dot1" refType="userD"/>
                  <dgm:constr type="ctrX" for="ch" forName="dot2" refType="w" fact="0.5756"/>
                  <dgm:constr type="ctrY" for="ch" forName="dot2" refType="h" fact="0.8448"/>
                  <dgm:constr type="w" for="ch" forName="dot2" refType="userD"/>
                  <dgm:constr type="h" for="ch" forName="dot2" refType="userD"/>
                  <dgm:constr type="ctrX" for="ch" forName="dot3" refType="w" fact="0.5974"/>
                  <dgm:constr type="ctrY" for="ch" forName="dot3" refType="h" fact="0.8539"/>
                  <dgm:constr type="w" for="ch" forName="dot3" refType="userD"/>
                  <dgm:constr type="h" for="ch" forName="dot3" refType="userD"/>
                  <dgm:constr type="ctrX" for="ch" forName="dot4" refType="w" fact="0.6194"/>
                  <dgm:constr type="ctrY" for="ch" forName="dot4" refType="h" fact="0.8615"/>
                  <dgm:constr type="w" for="ch" forName="dot4" refType="userD"/>
                  <dgm:constr type="h" for="ch" forName="dot4" refType="userD"/>
                  <dgm:constr type="ctrX" for="ch" forName="dot5" refType="w" fact="0.6416"/>
                  <dgm:constr type="ctrY" for="ch" forName="dot5" refType="h" fact="0.8676"/>
                  <dgm:constr type="w" for="ch" forName="dot5" refType="userD"/>
                  <dgm:constr type="h" for="ch" forName="dot5" refType="userD"/>
                  <dgm:constr type="ctrX" for="ch" forName="dot6" refType="w" fact="0.4197"/>
                  <dgm:constr type="ctrY" for="ch" forName="dot6" refType="h" fact="0.7255"/>
                  <dgm:constr type="w" for="ch" forName="dot6" refType="userD"/>
                  <dgm:constr type="h" for="ch" forName="dot6" refType="userD"/>
                  <dgm:constr type="ctrX" for="ch" forName="dot7" refType="w" fact="0.4382"/>
                  <dgm:constr type="ctrY" for="ch" forName="dot7" refType="h" fact="0.7454"/>
                  <dgm:constr type="w" for="ch" forName="dot7" refType="userD"/>
                  <dgm:constr type="h" for="ch" forName="dot7" refType="userD"/>
                  <dgm:constr type="ctrX" for="ch" forName="dot8" refType="w" fact="0.3344"/>
                  <dgm:constr type="ctrY" for="ch" forName="dot8" refType="h" fact="0.6026"/>
                  <dgm:constr type="w" for="ch" forName="dot8" refType="userD"/>
                  <dgm:constr type="h" for="ch" forName="dot8" refType="userD"/>
                  <dgm:constr type="ctrX" for="ch" forName="dot9" refType="w" fact="0.2734"/>
                  <dgm:constr type="ctrY" for="ch" forName="dot9" refType="h" fact="0.4632"/>
                  <dgm:constr type="w" for="ch" forName="dot9" refType="userD"/>
                  <dgm:constr type="h" for="ch" forName="dot9" refType="userD"/>
                  <dgm:constr type="ctrX" for="ch" forName="dot10" refType="w" fact="0.2357"/>
                  <dgm:constr type="ctrY" for="ch" forName="dot10" refType="h" fact="0.3187"/>
                  <dgm:constr type="w" for="ch" forName="dot10" refType="userD"/>
                  <dgm:constr type="h" for="ch" forName="dot10" refType="userD"/>
                  <dgm:constr type="ctrX" for="ch" forName="dot11" refType="w" fact="0.2184"/>
                  <dgm:constr type="ctrY" for="ch" forName="dot11" refType="h" fact="0.1763"/>
                  <dgm:constr type="w" for="ch" forName="dot11" refType="userD"/>
                  <dgm:constr type="h" for="ch" forName="dot11" refType="userD"/>
                  <dgm:constr type="ctrX" for="ch" forName="dotArrow1" refType="w" fact="0.2442"/>
                  <dgm:constr type="ctrY" for="ch" forName="dotArrow1" refType="h" fact="-0.0099"/>
                  <dgm:constr type="w" for="ch" forName="dotArrow1" refType="userD"/>
                  <dgm:constr type="h" for="ch" forName="dotArrow1" refType="userD"/>
                  <dgm:constr type="ctrX" for="ch" forName="dotArrow2" refType="w" fact="0.2275"/>
                  <dgm:constr type="ctrY" for="ch" forName="dotArrow2" refType="h" fact="-0.0239"/>
                  <dgm:constr type="w" for="ch" forName="dotArrow2" refType="userD"/>
                  <dgm:constr type="h" for="ch" forName="dotArrow2" refType="userD"/>
                  <dgm:constr type="ctrX" for="ch" forName="dotArrow3" refType="w" fact="0.2108"/>
                  <dgm:constr type="ctrY" for="ch" forName="dotArrow3" refType="h" fact="-0.0378"/>
                  <dgm:constr type="w" for="ch" forName="dotArrow3" refType="userD"/>
                  <dgm:constr type="h" for="ch" forName="dotArrow3" refType="userD"/>
                  <dgm:constr type="ctrX" for="ch" forName="dotArrow4" refType="w" fact="0.1942"/>
                  <dgm:constr type="ctrY" for="ch" forName="dotArrow4" refType="h" fact="-0.0239"/>
                  <dgm:constr type="w" for="ch" forName="dotArrow4" refType="userD"/>
                  <dgm:constr type="h" for="ch" forName="dotArrow4" refType="userD"/>
                  <dgm:constr type="ctrX" for="ch" forName="dotArrow5" refType="w" fact="0.1775"/>
                  <dgm:constr type="ctrY" for="ch" forName="dotArrow5" refType="h" fact="-0.0099"/>
                  <dgm:constr type="w" for="ch" forName="dotArrow5" refType="userD"/>
                  <dgm:constr type="h" for="ch" forName="dotArrow5" refType="userD"/>
                  <dgm:constr type="ctrX" for="ch" forName="dotArrow6" refType="w" fact="0.2108"/>
                  <dgm:constr type="ctrY" for="ch" forName="dotArrow6" refType="h" fact="-0.0084"/>
                  <dgm:constr type="w" for="ch" forName="dotArrow6" refType="userD"/>
                  <dgm:constr type="h" for="ch" forName="dotArrow6" refType="userD"/>
                  <dgm:constr type="ctrX" for="ch" forName="dotArrow7" refType="w" fact="0.2108"/>
                  <dgm:constr type="ctrY" for="ch" forName="dotArrow7" refType="h" fact="0.0211"/>
                  <dgm:constr type="w" for="ch" forName="dotArrow7" refType="userD"/>
                  <dgm:constr type="h" for="ch" forName="dotArrow7" refType="userD"/>
                  <dgm:constr type="r" for="ch" forName="parTx1" refType="w" fact="0.7085"/>
                  <dgm:constr type="t" for="ch" forName="parTx1" refType="h" fact="0.8845"/>
                  <dgm:constr type="w" for="ch" forName="parTx1" refType="w" fact="0.2396"/>
                  <dgm:constr type="h" for="ch" forName="parTx1" refType="h" fact="0.0704"/>
                  <dgm:constr type="ctrX" for="ch" forName="picture1" refType="w" fact="0.7194"/>
                  <dgm:constr type="ctrY" for="ch" forName="picture1" refType="h" fact="0.8769"/>
                  <dgm:constr type="w" for="ch" forName="picture1" refType="w" fact="0.1111"/>
                  <dgm:constr type="h" for="ch" forName="picture1" refType="h" fact="0.1218"/>
                  <dgm:constr type="r" for="ch" forName="parTx2" refType="w" fact="0.4828"/>
                  <dgm:constr type="t" for="ch" forName="parTx2" refType="h" fact="0.7946"/>
                  <dgm:constr type="w" for="ch" forName="parTx2" refType="w" fact="0.2396"/>
                  <dgm:constr type="h" for="ch" forName="parTx2" refType="h" fact="0.0704"/>
                  <dgm:constr type="ctrX" for="ch" forName="picture2" refType="w" fact="0.4937"/>
                  <dgm:constr type="ctrY" for="ch" forName="picture2" refType="h" fact="0.787"/>
                  <dgm:constr type="w" for="ch" forName="picture2" refType="w" fact="0.1111"/>
                  <dgm:constr type="h" for="ch" forName="picture2" refType="h" fact="0.1218"/>
                  <dgm:constr type="r" for="ch" forName="parTx3" refType="w" fact="0.3715"/>
                  <dgm:constr type="t" for="ch" forName="parTx3" refType="h" fact="0.672"/>
                  <dgm:constr type="w" for="ch" forName="parTx3" refType="w" fact="0.2396"/>
                  <dgm:constr type="h" for="ch" forName="parTx3" refType="h" fact="0.0704"/>
                  <dgm:constr type="ctrX" for="ch" forName="picture3" refType="w" fact="0.3824"/>
                  <dgm:constr type="ctrY" for="ch" forName="picture3" refType="h" fact="0.6644"/>
                  <dgm:constr type="w" for="ch" forName="picture3" refType="w" fact="0.1111"/>
                  <dgm:constr type="h" for="ch" forName="picture3" refType="h" fact="0.1218"/>
                  <dgm:constr type="r" for="ch" forName="parTx4" refType="w" fact="0.3006"/>
                  <dgm:constr type="t" for="ch" forName="parTx4" refType="h" fact="0.5369"/>
                  <dgm:constr type="w" for="ch" forName="parTx4" refType="w" fact="0.2396"/>
                  <dgm:constr type="h" for="ch" forName="parTx4" refType="h" fact="0.0704"/>
                  <dgm:constr type="ctrX" for="ch" forName="picture4" refType="w" fact="0.3115"/>
                  <dgm:constr type="ctrY" for="ch" forName="picture4" refType="h" fact="0.5294"/>
                  <dgm:constr type="w" for="ch" forName="picture4" refType="w" fact="0.1111"/>
                  <dgm:constr type="h" for="ch" forName="picture4" refType="h" fact="0.1218"/>
                  <dgm:constr type="r" for="ch" forName="parTx5" refType="w" fact="0.25"/>
                  <dgm:constr type="t" for="ch" forName="parTx5" refType="h" fact="0.394"/>
                  <dgm:constr type="w" for="ch" forName="parTx5" refType="w" fact="0.2396"/>
                  <dgm:constr type="h" for="ch" forName="parTx5" refType="h" fact="0.0704"/>
                  <dgm:constr type="ctrX" for="ch" forName="picture5" refType="w" fact="0.2609"/>
                  <dgm:constr type="ctrY" for="ch" forName="picture5" refType="h" fact="0.3864"/>
                  <dgm:constr type="w" for="ch" forName="picture5" refType="w" fact="0.1111"/>
                  <dgm:constr type="h" for="ch" forName="picture5" refType="h" fact="0.1218"/>
                  <dgm:constr type="r" for="ch" forName="parTx6" refType="w" fact="0.2212"/>
                  <dgm:constr type="t" for="ch" forName="parTx6" refType="h" fact="0.252"/>
                  <dgm:constr type="w" for="ch" forName="parTx6" refType="w" fact="0.2396"/>
                  <dgm:constr type="h" for="ch" forName="parTx6" refType="h" fact="0.0704"/>
                  <dgm:constr type="ctrX" for="ch" forName="picture6" refType="w" fact="0.2321"/>
                  <dgm:constr type="ctrY" for="ch" forName="picture6" refType="h" fact="0.2444"/>
                  <dgm:constr type="w" for="ch" forName="picture6" refType="w" fact="0.1111"/>
                  <dgm:constr type="h" for="ch" forName="picture6" refType="h" fact="0.1218"/>
                  <dgm:constr type="r" for="ch" forName="parTx7" refType="w" fact="0.2055"/>
                  <dgm:constr type="t" for="ch" forName="parTx7" refType="h" fact="0.1151"/>
                  <dgm:constr type="w" for="ch" forName="parTx7" refType="w" fact="0.2396"/>
                  <dgm:constr type="h" for="ch" forName="parTx7" refType="h" fact="0.0704"/>
                  <dgm:constr type="ctrX" for="ch" forName="picture7" refType="w" fact="0.2164"/>
                  <dgm:constr type="ctrY" for="ch" forName="picture7" refType="h" fact="0.1075"/>
                  <dgm:constr type="w" for="ch" forName="picture7" refType="w" fact="0.1111"/>
                  <dgm:constr type="h" for="ch" forName="picture7" refType="h" fact="0.1218"/>
                </dgm:constrLst>
              </dgm:else>
            </dgm:choose>
          </dgm:else>
        </dgm:choose>
      </dgm:else>
    </dgm:choose>
    <dgm:forEach name="wrapper" axis="self" ptType="parTrans">
      <dgm:forEach name="wrapper2" axis="self" ptType="sibTrans" st="2">
        <dgm:forEach name="imageRepeat" axis="self">
          <dgm:layoutNode name="imageRepeat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 axis="self"/>
          </dgm:layoutNode>
        </dgm:forEach>
      </dgm:forEach>
    </dgm:forEach>
    <dgm:choose name="Name72">
      <dgm:if name="Name73" axis="ch" ptType="node" func="cnt" op="gte" val="2">
        <dgm:layoutNode name="dot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4"/>
    </dgm:choose>
    <dgm:choose name="Name75">
      <dgm:if name="Name76" axis="ch" ptType="node" func="cnt" op="gte" val="3">
        <dgm:layoutNode name="dot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77"/>
    </dgm:choose>
    <dgm:choose name="Name78">
      <dgm:if name="Name79" axis="ch" ptType="node" func="cnt" op="gte" val="4">
        <dgm:layoutNode name="dot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0"/>
    </dgm:choose>
    <dgm:choose name="Name81">
      <dgm:if name="Name82" axis="ch" ptType="node" func="cnt" op="gte" val="5">
        <dgm:layoutNode name="dot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8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3"/>
    </dgm:choose>
    <dgm:choose name="Name84">
      <dgm:if name="Name85" axis="ch" ptType="node" func="cnt" op="gte" val="6">
        <dgm:layoutNode name="dot9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10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6"/>
    </dgm:choose>
    <dgm:choose name="Name87">
      <dgm:if name="Name88" axis="ch" ptType="node" func="cnt" op="gte" val="7">
        <dgm:layoutNode name="dot1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89"/>
    </dgm:choose>
    <dgm:choose name="Name90">
      <dgm:if name="Name91" axis="ch" ptType="node" func="cnt" op="gte" val="2">
        <dgm:layoutNode name="dotArrow1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2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3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4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5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6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  <dgm:layoutNode name="dotArrow7" styleLbl="alignNode1">
          <dgm:alg type="sp"/>
          <dgm:shape xmlns:r="http://schemas.openxmlformats.org/officeDocument/2006/relationships" type="ellipse" r:blip="">
            <dgm:adjLst/>
          </dgm:shape>
          <dgm:presOf/>
        </dgm:layoutNode>
      </dgm:if>
      <dgm:else name="Name92"/>
    </dgm:choose>
    <dgm:forEach name="Name93" axis="ch" ptType="node" cnt="1">
      <dgm:layoutNode name="parTx1">
        <dgm:choose name="Name94">
          <dgm:if name="Name95" func="var" arg="dir" op="equ" val="norm">
            <dgm:alg type="tx">
              <dgm:param type="parTxLTRAlign" val="l"/>
              <dgm:param type="parTxRTLAlign" val="r"/>
            </dgm:alg>
          </dgm:if>
          <dgm:else name="Name96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97">
          <dgm:if name="Name98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99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00">
        <dgm:if name="Name101" axis="ch" ptType="node" func="cnt" op="gte" val="1">
          <dgm:layoutNode name="desTx1" styleLbl="revTx">
            <dgm:varLst>
              <dgm:bulletEnabled val="1"/>
            </dgm:varLst>
            <dgm:choose name="Name102">
              <dgm:if name="Name103" func="var" arg="dir" op="equ" val="norm">
                <dgm:choose name="Name104">
                  <dgm:if name="Name105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06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07">
                <dgm:choose name="Name108">
                  <dgm:if name="Name109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10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11"/>
      </dgm:choose>
    </dgm:forEach>
    <dgm:forEach name="Name112" axis="ch" ptType="sibTrans" hideLastTrans="0" cnt="1">
      <dgm:layoutNode name="picture1">
        <dgm:alg type="sp"/>
        <dgm:shape xmlns:r="http://schemas.openxmlformats.org/officeDocument/2006/relationships" r:blip="">
          <dgm:adjLst/>
        </dgm:shape>
        <dgm:presOf/>
        <dgm:constrLst/>
        <dgm:forEach name="Name113" ref="imageRepeat"/>
      </dgm:layoutNode>
    </dgm:forEach>
    <dgm:forEach name="Name114" axis="ch" ptType="node" st="2" cnt="1">
      <dgm:layoutNode name="parTx2">
        <dgm:choose name="Name115">
          <dgm:if name="Name116" func="var" arg="dir" op="equ" val="norm">
            <dgm:alg type="tx">
              <dgm:param type="parTxLTRAlign" val="l"/>
              <dgm:param type="parTxRTLAlign" val="r"/>
            </dgm:alg>
          </dgm:if>
          <dgm:else name="Name117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18">
          <dgm:if name="Name119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20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21">
        <dgm:if name="Name122" axis="ch" ptType="node" func="cnt" op="gte" val="1">
          <dgm:layoutNode name="desTx2" styleLbl="revTx">
            <dgm:varLst>
              <dgm:bulletEnabled val="1"/>
            </dgm:varLst>
            <dgm:choose name="Name123">
              <dgm:if name="Name124" func="var" arg="dir" op="equ" val="norm">
                <dgm:choose name="Name125">
                  <dgm:if name="Name126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27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28">
                <dgm:choose name="Name129">
                  <dgm:if name="Name130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31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32"/>
      </dgm:choose>
    </dgm:forEach>
    <dgm:forEach name="Name133" axis="ch" ptType="sibTrans" hideLastTrans="0" st="2" cnt="1">
      <dgm:layoutNode name="picture2">
        <dgm:alg type="sp"/>
        <dgm:shape xmlns:r="http://schemas.openxmlformats.org/officeDocument/2006/relationships" r:blip="">
          <dgm:adjLst/>
        </dgm:shape>
        <dgm:presOf/>
        <dgm:constrLst/>
        <dgm:forEach name="Name134" ref="imageRepeat"/>
      </dgm:layoutNode>
    </dgm:forEach>
    <dgm:forEach name="Name135" axis="ch" ptType="node" st="3" cnt="1">
      <dgm:layoutNode name="parTx3">
        <dgm:choose name="Name136">
          <dgm:if name="Name137" func="var" arg="dir" op="equ" val="norm">
            <dgm:alg type="tx">
              <dgm:param type="parTxLTRAlign" val="l"/>
              <dgm:param type="parTxRTLAlign" val="r"/>
            </dgm:alg>
          </dgm:if>
          <dgm:else name="Name138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39">
          <dgm:if name="Name140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41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42">
        <dgm:if name="Name143" axis="ch" ptType="node" func="cnt" op="gte" val="1">
          <dgm:layoutNode name="desTx3" styleLbl="revTx">
            <dgm:varLst>
              <dgm:bulletEnabled val="1"/>
            </dgm:varLst>
            <dgm:choose name="Name144">
              <dgm:if name="Name145" func="var" arg="dir" op="equ" val="norm">
                <dgm:choose name="Name146">
                  <dgm:if name="Name147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48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49">
                <dgm:choose name="Name150">
                  <dgm:if name="Name151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5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53"/>
      </dgm:choose>
    </dgm:forEach>
    <dgm:forEach name="Name154" axis="ch" ptType="sibTrans" hideLastTrans="0" st="3" cnt="1">
      <dgm:layoutNode name="picture3">
        <dgm:alg type="sp"/>
        <dgm:shape xmlns:r="http://schemas.openxmlformats.org/officeDocument/2006/relationships" r:blip="">
          <dgm:adjLst/>
        </dgm:shape>
        <dgm:presOf/>
        <dgm:constrLst/>
        <dgm:forEach name="Name155" ref="imageRepeat"/>
      </dgm:layoutNode>
    </dgm:forEach>
    <dgm:forEach name="Name156" axis="ch" ptType="node" st="4" cnt="1">
      <dgm:layoutNode name="parTx4">
        <dgm:choose name="Name157">
          <dgm:if name="Name158" func="var" arg="dir" op="equ" val="norm">
            <dgm:alg type="tx">
              <dgm:param type="parTxLTRAlign" val="l"/>
              <dgm:param type="parTxRTLAlign" val="r"/>
            </dgm:alg>
          </dgm:if>
          <dgm:else name="Name159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60">
          <dgm:if name="Name161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62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63">
        <dgm:if name="Name164" axis="ch" ptType="node" func="cnt" op="gte" val="1">
          <dgm:layoutNode name="desTx4" styleLbl="revTx">
            <dgm:varLst>
              <dgm:bulletEnabled val="1"/>
            </dgm:varLst>
            <dgm:choose name="Name165">
              <dgm:if name="Name166" func="var" arg="dir" op="equ" val="norm">
                <dgm:choose name="Name167">
                  <dgm:if name="Name168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69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70">
                <dgm:choose name="Name171">
                  <dgm:if name="Name172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73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74"/>
      </dgm:choose>
    </dgm:forEach>
    <dgm:forEach name="Name175" axis="ch" ptType="sibTrans" hideLastTrans="0" st="4" cnt="1">
      <dgm:layoutNode name="picture4">
        <dgm:alg type="sp"/>
        <dgm:shape xmlns:r="http://schemas.openxmlformats.org/officeDocument/2006/relationships" r:blip="">
          <dgm:adjLst/>
        </dgm:shape>
        <dgm:presOf/>
        <dgm:constrLst/>
        <dgm:forEach name="Name176" ref="imageRepeat"/>
      </dgm:layoutNode>
    </dgm:forEach>
    <dgm:forEach name="Name177" axis="ch" ptType="node" st="5" cnt="1">
      <dgm:layoutNode name="parTx5">
        <dgm:choose name="Name178">
          <dgm:if name="Name179" func="var" arg="dir" op="equ" val="norm">
            <dgm:alg type="tx">
              <dgm:param type="parTxLTRAlign" val="l"/>
              <dgm:param type="parTxRTLAlign" val="r"/>
            </dgm:alg>
          </dgm:if>
          <dgm:else name="Name180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181">
          <dgm:if name="Name182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183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184">
        <dgm:if name="Name185" axis="ch" ptType="node" func="cnt" op="gte" val="1">
          <dgm:layoutNode name="desTx5" styleLbl="revTx">
            <dgm:varLst>
              <dgm:bulletEnabled val="1"/>
            </dgm:varLst>
            <dgm:choose name="Name186">
              <dgm:if name="Name187" func="var" arg="dir" op="equ" val="norm">
                <dgm:choose name="Name188">
                  <dgm:if name="Name189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190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191">
                <dgm:choose name="Name192">
                  <dgm:if name="Name193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194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195"/>
      </dgm:choose>
    </dgm:forEach>
    <dgm:forEach name="Name196" axis="ch" ptType="sibTrans" hideLastTrans="0" st="5" cnt="1">
      <dgm:layoutNode name="picture5">
        <dgm:alg type="sp"/>
        <dgm:shape xmlns:r="http://schemas.openxmlformats.org/officeDocument/2006/relationships" r:blip="">
          <dgm:adjLst/>
        </dgm:shape>
        <dgm:presOf/>
        <dgm:constrLst/>
        <dgm:forEach name="Name197" ref="imageRepeat"/>
      </dgm:layoutNode>
    </dgm:forEach>
    <dgm:forEach name="Name198" axis="ch" ptType="node" st="6" cnt="1">
      <dgm:layoutNode name="parTx6">
        <dgm:choose name="Name199">
          <dgm:if name="Name200" func="var" arg="dir" op="equ" val="norm">
            <dgm:alg type="tx">
              <dgm:param type="parTxLTRAlign" val="l"/>
              <dgm:param type="parTxRTLAlign" val="r"/>
            </dgm:alg>
          </dgm:if>
          <dgm:else name="Name201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02">
          <dgm:if name="Name203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04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05">
        <dgm:if name="Name206" axis="ch" ptType="node" func="cnt" op="gte" val="1">
          <dgm:layoutNode name="desTx6" styleLbl="revTx">
            <dgm:varLst>
              <dgm:bulletEnabled val="1"/>
            </dgm:varLst>
            <dgm:choose name="Name207">
              <dgm:if name="Name208" func="var" arg="dir" op="equ" val="norm">
                <dgm:choose name="Name209">
                  <dgm:if name="Name210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11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12">
                <dgm:choose name="Name213">
                  <dgm:if name="Name214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15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16"/>
      </dgm:choose>
    </dgm:forEach>
    <dgm:forEach name="Name217" axis="ch" ptType="sibTrans" hideLastTrans="0" st="6" cnt="1">
      <dgm:layoutNode name="picture6">
        <dgm:alg type="sp"/>
        <dgm:shape xmlns:r="http://schemas.openxmlformats.org/officeDocument/2006/relationships" r:blip="">
          <dgm:adjLst/>
        </dgm:shape>
        <dgm:presOf/>
        <dgm:constrLst/>
        <dgm:forEach name="Name218" ref="imageRepeat"/>
      </dgm:layoutNode>
    </dgm:forEach>
    <dgm:forEach name="Name219" axis="ch" ptType="node" st="7" cnt="1">
      <dgm:layoutNode name="parTx7">
        <dgm:choose name="Name220">
          <dgm:if name="Name221" func="var" arg="dir" op="equ" val="norm">
            <dgm:alg type="tx">
              <dgm:param type="parTxLTRAlign" val="l"/>
              <dgm:param type="parTxRTLAlign" val="r"/>
            </dgm:alg>
          </dgm:if>
          <dgm:else name="Name222">
            <dgm:alg type="tx">
              <dgm:param type="parTxLTRAlign" val="r"/>
              <dgm:param type="parTxRTLAlign" val="l"/>
            </dgm:alg>
          </dgm:else>
        </dgm:choose>
        <dgm:shape xmlns:r="http://schemas.openxmlformats.org/officeDocument/2006/relationships" type="roundRect" r:blip="">
          <dgm:adjLst/>
        </dgm:shape>
        <dgm:presOf axis="self" ptType="node"/>
        <dgm:choose name="Name223">
          <dgm:if name="Name224" func="var" arg="dir" op="equ" val="norm">
            <dgm:constrLst>
              <dgm:constr type="lMarg" refType="w" fact="0.6"/>
              <dgm:constr type="rMarg" refType="primFontSz" fact="0.3"/>
              <dgm:constr type="tMarg" refType="primFontSz" fact="0.3"/>
              <dgm:constr type="bMarg" refType="primFontSz" fact="0.3"/>
            </dgm:constrLst>
          </dgm:if>
          <dgm:else name="Name225">
            <dgm:constrLst>
              <dgm:constr type="rMarg" refType="w" fact="0.6"/>
              <dgm:constr type="lMarg" refType="primFontSz" fact="0.3"/>
              <dgm:constr type="tMarg" refType="primFontSz" fact="0.3"/>
              <dgm:constr type="bMarg" refType="primFontSz" fact="0.3"/>
            </dgm:constrLst>
          </dgm:else>
        </dgm:choose>
        <dgm:ruleLst>
          <dgm:rule type="primFontSz" val="5" fact="NaN" max="NaN"/>
        </dgm:ruleLst>
      </dgm:layoutNode>
      <dgm:choose name="Name226">
        <dgm:if name="Name227" axis="ch" ptType="node" func="cnt" op="gte" val="1">
          <dgm:layoutNode name="desTx7" styleLbl="revTx">
            <dgm:varLst>
              <dgm:bulletEnabled val="1"/>
            </dgm:varLst>
            <dgm:choose name="Name228">
              <dgm:if name="Name229" func="var" arg="dir" op="equ" val="norm">
                <dgm:choose name="Name230">
                  <dgm:if name="Name231" axis="ch" ptType="node" func="cnt" op="gte" val="2">
                    <dgm:alg type="tx">
                      <dgm:param type="parTxLTRAlign" val="l"/>
                      <dgm:param type="parTxRTLAlign" val="l"/>
                      <dgm:param type="stBulletLvl" val="1"/>
                    </dgm:alg>
                  </dgm:if>
                  <dgm:else name="Name232">
                    <dgm:alg type="tx">
                      <dgm:param type="parTxLTRAlign" val="l"/>
                      <dgm:param type="parTxRTLAlign" val="l"/>
                    </dgm:alg>
                  </dgm:else>
                </dgm:choose>
              </dgm:if>
              <dgm:else name="Name233">
                <dgm:choose name="Name234">
                  <dgm:if name="Name235" axis="ch" ptType="node" func="cnt" op="gte" val="2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  <dgm:param type="stBulletLvl" val="1"/>
                    </dgm:alg>
                  </dgm:if>
                  <dgm:else name="Name236">
                    <dgm:alg type="tx">
                      <dgm:param type="parTxLTRAlign" val="r"/>
                      <dgm:param type="parTxRTLAlign" val="r"/>
                      <dgm:param type="shpTxLTRAlignCh" val="r"/>
                      <dgm:param type="shpTxRTLAlignCh" val="r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if>
        <dgm:else name="Name237"/>
      </dgm:choose>
    </dgm:forEach>
    <dgm:forEach name="Name238" axis="ch" ptType="sibTrans" hideLastTrans="0" st="7" cnt="1">
      <dgm:layoutNode name="picture7">
        <dgm:alg type="sp"/>
        <dgm:shape xmlns:r="http://schemas.openxmlformats.org/officeDocument/2006/relationships" r:blip="">
          <dgm:adjLst/>
        </dgm:shape>
        <dgm:presOf/>
        <dgm:constrLst/>
        <dgm:forEach name="Name239" ref="imageRepeat"/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3636A1-F1F3-3E48-8929-888F2334358F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ABE1E4-D26B-2A41-B504-EC3DCD584891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03004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ABE1E4-D26B-2A41-B504-EC3DCD584891}" type="slidenum">
              <a:rPr lang="es-CO" smtClean="0"/>
              <a:t>1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578239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4014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8012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6895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6520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19128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91245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11065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46571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651743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0094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216bb1b5a4c_0_3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" name="Google Shape;120;g216bb1b5a4c_0_3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4491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534050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25248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5542113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1852852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84970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122254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54914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171748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8186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8ab8bef9c2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8ab8bef9c2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63979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4748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273574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8628866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804467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292927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29022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9731960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04730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8528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6979080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001481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629723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93084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529546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6979881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8002772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8a22a4a535_2_9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8a22a4a535_2_9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91313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" name="Google Shape;2181;gf7a39c96bd_0_40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2" name="Google Shape;2182;gf7a39c96bd_0_40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a5868fc0f2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a5868fc0f2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a5868fc0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2a5868fc0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de95a381e3_0_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1de95a381e3_0_5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2179de29faa_0_7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2179de29faa_0_7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posición de imagen 7">
            <a:extLst>
              <a:ext uri="{FF2B5EF4-FFF2-40B4-BE49-F238E27FC236}">
                <a16:creationId xmlns:a16="http://schemas.microsoft.com/office/drawing/2014/main" id="{F2BEA3C9-3A77-F822-2AAC-6D82ECC51AC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375392"/>
            <a:ext cx="11058258" cy="6042500"/>
          </a:xfrm>
        </p:spPr>
        <p:txBody>
          <a:bodyPr/>
          <a:lstStyle/>
          <a:p>
            <a:r>
              <a:rPr lang="es-ES" dirty="0"/>
              <a:t>Haga clic en el icono para agregar una imagen</a:t>
            </a:r>
            <a:endParaRPr lang="es-CO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1455649"/>
            <a:ext cx="9144000" cy="2387600"/>
          </a:xfrm>
        </p:spPr>
        <p:txBody>
          <a:bodyPr anchor="b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3935324"/>
            <a:ext cx="9144000" cy="1655762"/>
          </a:xfrm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25919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819502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335926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530226"/>
            <a:ext cx="10220057" cy="46990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220058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  <p:sp>
        <p:nvSpPr>
          <p:cNvPr id="7" name="Rectángulo redondeado 6">
            <a:extLst>
              <a:ext uri="{FF2B5EF4-FFF2-40B4-BE49-F238E27FC236}">
                <a16:creationId xmlns:a16="http://schemas.microsoft.com/office/drawing/2014/main" id="{94215EB2-14A5-3F9D-3D17-2065963F17BE}"/>
              </a:ext>
            </a:extLst>
          </p:cNvPr>
          <p:cNvSpPr/>
          <p:nvPr userDrawn="1"/>
        </p:nvSpPr>
        <p:spPr>
          <a:xfrm>
            <a:off x="647700" y="530226"/>
            <a:ext cx="61593" cy="469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05686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758605E-9CF6-CB3B-FCAD-711897CBE3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70000" contrast="-70000"/>
            <a:alphaModFix amt="20000"/>
          </a:blip>
          <a:srcRect l="50000"/>
          <a:stretch/>
        </p:blipFill>
        <p:spPr>
          <a:xfrm>
            <a:off x="0" y="136525"/>
            <a:ext cx="3058059" cy="67277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226408" cy="2852737"/>
          </a:xfrm>
        </p:spPr>
        <p:txBody>
          <a:bodyPr anchor="b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226408" cy="42957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lumMod val="9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3516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76220"/>
            <a:ext cx="9767131" cy="626187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922074FE-CF7A-1D2B-72D7-D8CC0024A636}"/>
              </a:ext>
            </a:extLst>
          </p:cNvPr>
          <p:cNvSpPr/>
          <p:nvPr userDrawn="1"/>
        </p:nvSpPr>
        <p:spPr>
          <a:xfrm>
            <a:off x="647700" y="530226"/>
            <a:ext cx="61593" cy="469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2007057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17168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10156877" cy="650240"/>
          </a:xfrm>
        </p:spPr>
        <p:txBody>
          <a:bodyPr anchor="b"/>
          <a:lstStyle>
            <a:lvl1pPr>
              <a:defRPr sz="320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2057400"/>
            <a:ext cx="5813476" cy="38036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407F56E8-256C-CF59-E7C9-A50799F845F3}"/>
              </a:ext>
            </a:extLst>
          </p:cNvPr>
          <p:cNvSpPr/>
          <p:nvPr userDrawn="1"/>
        </p:nvSpPr>
        <p:spPr>
          <a:xfrm>
            <a:off x="647700" y="530226"/>
            <a:ext cx="61593" cy="469900"/>
          </a:xfrm>
          <a:prstGeom prst="roundRect">
            <a:avLst>
              <a:gd name="adj" fmla="val 50000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3367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5099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1938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DF536D-6FEE-794E-9757-79D6F97E9EC3}" type="datetimeFigureOut">
              <a:rPr lang="es-CO" smtClean="0"/>
              <a:t>27/08/2024</a:t>
            </a:fld>
            <a:endParaRPr lang="es-CO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ABC5A6-62EE-9E4F-89DF-4B9629A6C844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61610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15454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154541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417892"/>
            <a:ext cx="2743200" cy="303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spc="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D2DF536D-6FEE-794E-9757-79D6F97E9EC3}" type="datetimeFigureOut">
              <a:rPr lang="es-CO" smtClean="0"/>
              <a:pPr/>
              <a:t>27/08/2024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417892"/>
            <a:ext cx="4114800" cy="303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spc="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417892"/>
            <a:ext cx="2447658" cy="3035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spc="600">
                <a:solidFill>
                  <a:schemeClr val="tx1">
                    <a:tint val="7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fld id="{C2ABC5A6-62EE-9E4F-89DF-4B9629A6C844}" type="slidenum">
              <a:rPr lang="es-CO" smtClean="0"/>
              <a:pPr/>
              <a:t>‹Nº›</a:t>
            </a:fld>
            <a:endParaRPr lang="es-CO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7AC5E44-7F07-B034-147E-FF40BF8D4FE4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1353800" y="365125"/>
            <a:ext cx="580426" cy="489040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4A2A098-90B2-F149-406C-9E7E81B9908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 rot="5400000" flipV="1">
            <a:off x="11778431" y="6444432"/>
            <a:ext cx="761623" cy="6551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F7D001E-8CC4-58EA-1697-71A0B62EC80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530025" y="6703060"/>
            <a:ext cx="1149350" cy="9144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es-CO" sz="60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ADRES - Información Pública Externa</a:t>
            </a:r>
          </a:p>
        </p:txBody>
      </p:sp>
    </p:spTree>
    <p:extLst>
      <p:ext uri="{BB962C8B-B14F-4D97-AF65-F5344CB8AC3E}">
        <p14:creationId xmlns:p14="http://schemas.microsoft.com/office/powerpoint/2010/main" val="120058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7" r:id="rId5"/>
    <p:sldLayoutId id="2147483668" r:id="rId6"/>
    <p:sldLayoutId id="2147483664" r:id="rId7"/>
    <p:sldLayoutId id="2147483665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kern="1200">
          <a:solidFill>
            <a:schemeClr val="tx1"/>
          </a:solidFill>
          <a:latin typeface="Nunito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Nunito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Nunito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Nunito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Nunito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adres.gov.co/ips-y-proveedores/reclamaciones-de-personas-juridicas/caja-de-herramientas" TargetMode="External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adres.gov.co/ips-y-proveedores/reclamaciones-de-personas-juridicas/caja-de-herramientas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hyperlink" Target="https://maitemarinparraa.blogspot.com/2018/10/el-metodo-cientifico.html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4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34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hyperlink" Target="https://www.adres.gov.co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jpeg"/><Relationship Id="rId4" Type="http://schemas.openxmlformats.org/officeDocument/2006/relationships/image" Target="../media/image5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res.gov.co/normativa/circulares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Marcador de posición de imagen 9">
            <a:extLst>
              <a:ext uri="{FF2B5EF4-FFF2-40B4-BE49-F238E27FC236}">
                <a16:creationId xmlns:a16="http://schemas.microsoft.com/office/drawing/2014/main" id="{3E4AB8AB-C702-AD27-0DD5-77A4C756A7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9012" b="9012"/>
          <a:stretch>
            <a:fillRect/>
          </a:stretch>
        </p:blipFill>
        <p:spPr>
          <a:xfrm>
            <a:off x="1" y="0"/>
            <a:ext cx="11058258" cy="6042500"/>
          </a:xfr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A4F902B5-52AE-22C3-B51B-D41ADA57E441}"/>
              </a:ext>
            </a:extLst>
          </p:cNvPr>
          <p:cNvSpPr/>
          <p:nvPr/>
        </p:nvSpPr>
        <p:spPr>
          <a:xfrm>
            <a:off x="0" y="4836160"/>
            <a:ext cx="4846320" cy="1581732"/>
          </a:xfrm>
          <a:prstGeom prst="rect">
            <a:avLst/>
          </a:prstGeom>
          <a:solidFill>
            <a:schemeClr val="tx2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93330E4-CB86-44A4-28AB-584E370158CE}"/>
              </a:ext>
            </a:extLst>
          </p:cNvPr>
          <p:cNvSpPr txBox="1"/>
          <p:nvPr/>
        </p:nvSpPr>
        <p:spPr>
          <a:xfrm>
            <a:off x="0" y="4939823"/>
            <a:ext cx="5110619" cy="1400383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>
              <a:lnSpc>
                <a:spcPts val="3360"/>
              </a:lnSpc>
            </a:pPr>
            <a:r>
              <a:rPr lang="es-ES" sz="2800" b="1" dirty="0">
                <a:solidFill>
                  <a:schemeClr val="bg1"/>
                </a:solidFill>
                <a:latin typeface="Nunito" pitchFamily="2" charset="77"/>
              </a:rPr>
              <a:t>ABC DE RADICACIÓN ELECTRÓNICA A TRAVÉS DE LA PÁGINA WEB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BD18A3E-BE2C-C4E8-2238-E739B252BA07}"/>
              </a:ext>
            </a:extLst>
          </p:cNvPr>
          <p:cNvSpPr txBox="1"/>
          <p:nvPr/>
        </p:nvSpPr>
        <p:spPr>
          <a:xfrm rot="5400000">
            <a:off x="10702659" y="5851074"/>
            <a:ext cx="1077488" cy="3662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pc="600" dirty="0">
                <a:latin typeface="Nunito" pitchFamily="2" charset="77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28002713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8"/>
          <p:cNvSpPr txBox="1">
            <a:spLocks noGrp="1"/>
          </p:cNvSpPr>
          <p:nvPr>
            <p:ph type="title"/>
          </p:nvPr>
        </p:nvSpPr>
        <p:spPr>
          <a:xfrm>
            <a:off x="833120" y="464467"/>
            <a:ext cx="10160000" cy="53938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NOMBRAMIENTO DE LOS ARCHIVOS</a:t>
            </a:r>
            <a:endParaRPr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0D76508-D01B-30EB-EA36-64FA52A32DE7}"/>
              </a:ext>
            </a:extLst>
          </p:cNvPr>
          <p:cNvSpPr txBox="1"/>
          <p:nvPr/>
        </p:nvSpPr>
        <p:spPr>
          <a:xfrm>
            <a:off x="462366" y="1625600"/>
            <a:ext cx="11313998" cy="4598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 MT"/>
              </a:rPr>
              <a:t>COMO NOMBRAR EL ARCHIVO FURIPS 2</a:t>
            </a:r>
          </a:p>
          <a:p>
            <a:pPr algn="ctr"/>
            <a:endParaRPr lang="es-ES" sz="2000" dirty="0">
              <a:latin typeface="Arial M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Se encuentra compuesto por 9 campos.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Contiene la información correspondiente a la factura y los servicios prestados</a:t>
            </a:r>
          </a:p>
          <a:p>
            <a:pPr algn="just"/>
            <a:endParaRPr lang="es-ES" dirty="0">
              <a:latin typeface="Arial MT"/>
            </a:endParaRPr>
          </a:p>
          <a:p>
            <a:pPr algn="just"/>
            <a:r>
              <a:rPr lang="es-ES" dirty="0">
                <a:latin typeface="Arial MT"/>
              </a:rPr>
              <a:t>Nombre del archivo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 MT"/>
              </a:rPr>
              <a:t>FURIPS2</a:t>
            </a:r>
            <a:r>
              <a:rPr lang="es-ES" dirty="0">
                <a:latin typeface="Arial MT"/>
              </a:rPr>
              <a:t>:Obligatorio, indica que el archivo correspondiente a FURIPS.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 MT"/>
              </a:rPr>
              <a:t>CODIGOHABILITACION: </a:t>
            </a:r>
            <a:r>
              <a:rPr lang="es-ES" dirty="0">
                <a:latin typeface="Arial MT"/>
              </a:rPr>
              <a:t>Obligatorio, código de la IPS, de acuerdo con la codificación asignada de habilitación por la Dirección Departamental de Salud DDS.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b="1" dirty="0">
                <a:latin typeface="Arial MT"/>
              </a:rPr>
              <a:t>DDMMAAAA: </a:t>
            </a:r>
            <a:r>
              <a:rPr lang="es-ES" dirty="0">
                <a:latin typeface="Arial MT"/>
              </a:rPr>
              <a:t>Indica la fecha de generación del archivo.</a:t>
            </a:r>
          </a:p>
          <a:p>
            <a:pPr algn="just"/>
            <a:endParaRPr lang="es-ES" dirty="0">
              <a:latin typeface="Arial MT"/>
            </a:endParaRPr>
          </a:p>
          <a:p>
            <a:pPr algn="just"/>
            <a:r>
              <a:rPr lang="es-ES" b="1" dirty="0">
                <a:latin typeface="Arial MT"/>
              </a:rPr>
              <a:t>FURIPS2CODIGOHABILITACIONDDMMAAAA</a:t>
            </a:r>
          </a:p>
          <a:p>
            <a:pPr algn="just"/>
            <a:endParaRPr lang="es-ES" sz="2000" dirty="0">
              <a:solidFill>
                <a:srgbClr val="2E569E"/>
              </a:solidFill>
              <a:latin typeface="Arial MT"/>
            </a:endParaRPr>
          </a:p>
          <a:p>
            <a:pPr algn="just"/>
            <a:endParaRPr lang="es-ES" dirty="0">
              <a:solidFill>
                <a:srgbClr val="2E569E"/>
              </a:solidFill>
              <a:latin typeface="Arial MT"/>
            </a:endParaRPr>
          </a:p>
          <a:p>
            <a:pPr algn="just"/>
            <a:endParaRPr lang="es-ES" dirty="0">
              <a:solidFill>
                <a:srgbClr val="2E569E"/>
              </a:solidFill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rgbClr val="2E569E"/>
              </a:solidFill>
              <a:latin typeface="Arial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140;p18"/>
          <p:cNvSpPr txBox="1">
            <a:spLocks noGrp="1"/>
          </p:cNvSpPr>
          <p:nvPr>
            <p:ph type="title"/>
          </p:nvPr>
        </p:nvSpPr>
        <p:spPr>
          <a:xfrm>
            <a:off x="833120" y="464467"/>
            <a:ext cx="10160000" cy="539380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NOMBRAMIENTO DE LOS ARCHIVOS</a:t>
            </a:r>
            <a:endParaRPr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E8DFF89-2A2C-81FA-AA46-368774C1CAE2}"/>
              </a:ext>
            </a:extLst>
          </p:cNvPr>
          <p:cNvSpPr txBox="1"/>
          <p:nvPr/>
        </p:nvSpPr>
        <p:spPr>
          <a:xfrm>
            <a:off x="584734" y="1580240"/>
            <a:ext cx="11022532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 MT"/>
              </a:rPr>
              <a:t>COMO NOMBRAR EL ARCHIVO FURTRAN</a:t>
            </a:r>
          </a:p>
          <a:p>
            <a:pPr algn="ctr"/>
            <a:endParaRPr lang="es-ES" sz="2000" dirty="0">
              <a:latin typeface="Arial M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 MT"/>
              </a:rPr>
              <a:t>Se encuentra compuesto por 46 campos.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 MT"/>
              </a:rPr>
              <a:t>Contiene la información correspondiente a la factura y los servicios prestados</a:t>
            </a:r>
          </a:p>
          <a:p>
            <a:pPr algn="just"/>
            <a:endParaRPr lang="es-ES" sz="2000" dirty="0">
              <a:latin typeface="Arial MT"/>
            </a:endParaRPr>
          </a:p>
          <a:p>
            <a:pPr algn="just"/>
            <a:r>
              <a:rPr lang="es-ES" sz="2000" dirty="0">
                <a:latin typeface="Arial MT"/>
              </a:rPr>
              <a:t>Nombre del archivo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 MT"/>
              </a:rPr>
              <a:t>FURTRAN: </a:t>
            </a:r>
            <a:r>
              <a:rPr lang="es-ES" sz="2000" dirty="0">
                <a:latin typeface="Arial MT"/>
              </a:rPr>
              <a:t>Obligatorio, indica que el archivo correspondiente a FURTRAN.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 MT"/>
              </a:rPr>
              <a:t>CODIGOHABILITACION: </a:t>
            </a:r>
            <a:r>
              <a:rPr lang="es-ES" sz="2000" dirty="0">
                <a:latin typeface="Arial MT"/>
              </a:rPr>
              <a:t>Obligatorio, código de la IPS, de acuerdo con la codificación asignada de habilitación por la Dirección Departamental de Salud DDS.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 MT"/>
              </a:rPr>
              <a:t>DDMMAAAA: </a:t>
            </a:r>
            <a:r>
              <a:rPr lang="es-ES" sz="2000" dirty="0">
                <a:latin typeface="Arial MT"/>
              </a:rPr>
              <a:t>Indica la fecha de generación del archivo.</a:t>
            </a:r>
          </a:p>
          <a:p>
            <a:pPr algn="just"/>
            <a:endParaRPr lang="es-ES" sz="2000" dirty="0">
              <a:latin typeface="Arial MT"/>
            </a:endParaRPr>
          </a:p>
          <a:p>
            <a:pPr algn="just"/>
            <a:r>
              <a:rPr lang="es-ES" sz="2000" b="1" dirty="0">
                <a:latin typeface="Arial MT"/>
              </a:rPr>
              <a:t>FURTRANCODIGOHABILITACIONDDMMAAAA</a:t>
            </a:r>
          </a:p>
          <a:p>
            <a:pPr algn="just"/>
            <a:endParaRPr lang="es-ES" sz="2000" dirty="0">
              <a:solidFill>
                <a:srgbClr val="2E569E"/>
              </a:solidFill>
              <a:latin typeface="Arial MT"/>
            </a:endParaRPr>
          </a:p>
          <a:p>
            <a:pPr algn="just"/>
            <a:endParaRPr lang="es-ES" dirty="0">
              <a:solidFill>
                <a:srgbClr val="2E569E"/>
              </a:solidFill>
              <a:latin typeface="Arial MT"/>
            </a:endParaRPr>
          </a:p>
          <a:p>
            <a:pPr algn="just"/>
            <a:endParaRPr lang="es-ES" dirty="0">
              <a:solidFill>
                <a:srgbClr val="2E569E"/>
              </a:solidFill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solidFill>
                <a:srgbClr val="2E569E"/>
              </a:solidFill>
              <a:latin typeface="Arial M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4" y="2595158"/>
            <a:ext cx="5262620" cy="17581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PROCESO DE VALIDACIÓN DE LOS ARCHIVOS</a:t>
            </a: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014767" y="2705724"/>
            <a:ext cx="3068320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88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2.1.1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8984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0"/>
          <p:cNvSpPr txBox="1">
            <a:spLocks noGrp="1"/>
          </p:cNvSpPr>
          <p:nvPr>
            <p:ph type="title"/>
          </p:nvPr>
        </p:nvSpPr>
        <p:spPr>
          <a:xfrm>
            <a:off x="960000" y="517733"/>
            <a:ext cx="10272000" cy="7480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ELABORACIÓN DE LOS MEDIOS (FORMULARIOS)</a:t>
            </a:r>
            <a:r>
              <a:rPr lang="es-ES" sz="3200" dirty="0">
                <a:solidFill>
                  <a:srgbClr val="FFFFFF"/>
                </a:solidFill>
                <a:latin typeface="Arial MT"/>
              </a:rPr>
              <a:t>ÓN DE LOS MEDIOS DIGITALES (FORMULARIOS)</a:t>
            </a:r>
            <a:endParaRPr lang="es-CO" sz="3200" dirty="0"/>
          </a:p>
        </p:txBody>
      </p:sp>
      <p:pic>
        <p:nvPicPr>
          <p:cNvPr id="2" name="Picture 598">
            <a:extLst>
              <a:ext uri="{FF2B5EF4-FFF2-40B4-BE49-F238E27FC236}">
                <a16:creationId xmlns:a16="http://schemas.microsoft.com/office/drawing/2014/main" id="{B11C9512-1320-79C7-D779-D42747A663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467" b="39625"/>
          <a:stretch/>
        </p:blipFill>
        <p:spPr bwMode="auto">
          <a:xfrm>
            <a:off x="3940544" y="1236644"/>
            <a:ext cx="6466922" cy="23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Free Photo | Modern figure presenting">
            <a:extLst>
              <a:ext uri="{FF2B5EF4-FFF2-40B4-BE49-F238E27FC236}">
                <a16:creationId xmlns:a16="http://schemas.microsoft.com/office/drawing/2014/main" id="{5707424C-745B-78CD-30F1-56A160B20C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815" y="3689372"/>
            <a:ext cx="1781277" cy="2224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ocadillo nube: nube 3">
            <a:extLst>
              <a:ext uri="{FF2B5EF4-FFF2-40B4-BE49-F238E27FC236}">
                <a16:creationId xmlns:a16="http://schemas.microsoft.com/office/drawing/2014/main" id="{0ADBB1AD-B410-FE4B-B0C2-F8980F9B549B}"/>
              </a:ext>
            </a:extLst>
          </p:cNvPr>
          <p:cNvSpPr/>
          <p:nvPr/>
        </p:nvSpPr>
        <p:spPr>
          <a:xfrm>
            <a:off x="584815" y="1631430"/>
            <a:ext cx="3369734" cy="1837267"/>
          </a:xfrm>
          <a:prstGeom prst="cloudCallou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/>
              <a:t>Deben crear una carpeta donde guardarán los archivos </a:t>
            </a:r>
            <a:r>
              <a:rPr lang="es-ES" dirty="0" err="1"/>
              <a:t>txt</a:t>
            </a:r>
            <a:r>
              <a:rPr lang="es-ES" dirty="0"/>
              <a:t>. (FURIPS 1 y 2 o FURTRAN)</a:t>
            </a:r>
            <a:endParaRPr lang="es-CO" dirty="0"/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C09BB8DD-460C-5F3B-A4E8-0400BB6AE484}"/>
              </a:ext>
            </a:extLst>
          </p:cNvPr>
          <p:cNvSpPr/>
          <p:nvPr/>
        </p:nvSpPr>
        <p:spPr>
          <a:xfrm>
            <a:off x="6602505" y="2502044"/>
            <a:ext cx="1143001" cy="748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77DA697-061F-E0C4-91BE-9EDAD1747A5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" r="36575" b="311"/>
          <a:stretch/>
        </p:blipFill>
        <p:spPr>
          <a:xfrm>
            <a:off x="3954549" y="3689372"/>
            <a:ext cx="6730852" cy="25735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"/>
    </mc:Choice>
    <mc:Fallback xmlns="">
      <p:transition spd="slow" advTm="609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956DC5-851E-002F-BB2A-FD01D201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20"/>
            <a:ext cx="10094259" cy="626439"/>
          </a:xfrm>
        </p:spPr>
        <p:txBody>
          <a:bodyPr>
            <a:normAutofit/>
          </a:bodyPr>
          <a:lstStyle/>
          <a:p>
            <a:r>
              <a:rPr lang="es-CO" sz="2400" dirty="0"/>
              <a:t>PROCESO DE VALIDACIÓN DE LOS ARCHIVOS (FORMULARIOS)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A338B7E4-8D71-0B62-80CD-4FC01DF08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736219"/>
            <a:ext cx="5920522" cy="4139008"/>
          </a:xfrm>
          <a:prstGeom prst="rect">
            <a:avLst/>
          </a:prstGeom>
        </p:spPr>
      </p:pic>
      <p:grpSp>
        <p:nvGrpSpPr>
          <p:cNvPr id="7" name="Group 574">
            <a:extLst>
              <a:ext uri="{FF2B5EF4-FFF2-40B4-BE49-F238E27FC236}">
                <a16:creationId xmlns:a16="http://schemas.microsoft.com/office/drawing/2014/main" id="{71EFCE9B-70C0-6C5E-384F-3F42CF7B20A4}"/>
              </a:ext>
            </a:extLst>
          </p:cNvPr>
          <p:cNvGrpSpPr>
            <a:grpSpLocks/>
          </p:cNvGrpSpPr>
          <p:nvPr/>
        </p:nvGrpSpPr>
        <p:grpSpPr bwMode="auto">
          <a:xfrm>
            <a:off x="6146499" y="1892386"/>
            <a:ext cx="4778189" cy="4139008"/>
            <a:chOff x="10232" y="646"/>
            <a:chExt cx="8340" cy="6712"/>
          </a:xfrm>
        </p:grpSpPr>
        <p:pic>
          <p:nvPicPr>
            <p:cNvPr id="8" name="Picture 576">
              <a:extLst>
                <a:ext uri="{FF2B5EF4-FFF2-40B4-BE49-F238E27FC236}">
                  <a16:creationId xmlns:a16="http://schemas.microsoft.com/office/drawing/2014/main" id="{AE6362D0-CBCC-A0D4-283F-7480AAA31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32" y="646"/>
              <a:ext cx="8340" cy="67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AutoShape 575">
              <a:extLst>
                <a:ext uri="{FF2B5EF4-FFF2-40B4-BE49-F238E27FC236}">
                  <a16:creationId xmlns:a16="http://schemas.microsoft.com/office/drawing/2014/main" id="{D25D2034-4E5A-B929-8893-48A02D77FD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86" y="1924"/>
              <a:ext cx="5063" cy="5134"/>
            </a:xfrm>
            <a:custGeom>
              <a:avLst/>
              <a:gdLst>
                <a:gd name="T0" fmla="+- 0 10493 10486"/>
                <a:gd name="T1" fmla="*/ T0 w 5063"/>
                <a:gd name="T2" fmla="+- 0 6731 1925"/>
                <a:gd name="T3" fmla="*/ 6731 h 5134"/>
                <a:gd name="T4" fmla="+- 0 10543 10486"/>
                <a:gd name="T5" fmla="*/ T4 w 5063"/>
                <a:gd name="T6" fmla="+- 0 6662 1925"/>
                <a:gd name="T7" fmla="*/ 6662 h 5134"/>
                <a:gd name="T8" fmla="+- 0 10639 10486"/>
                <a:gd name="T9" fmla="*/ T8 w 5063"/>
                <a:gd name="T10" fmla="+- 0 6601 1925"/>
                <a:gd name="T11" fmla="*/ 6601 h 5134"/>
                <a:gd name="T12" fmla="+- 0 10772 10486"/>
                <a:gd name="T13" fmla="*/ T12 w 5063"/>
                <a:gd name="T14" fmla="+- 0 6550 1925"/>
                <a:gd name="T15" fmla="*/ 6550 h 5134"/>
                <a:gd name="T16" fmla="+- 0 10937 10486"/>
                <a:gd name="T17" fmla="*/ T16 w 5063"/>
                <a:gd name="T18" fmla="+- 0 6510 1925"/>
                <a:gd name="T19" fmla="*/ 6510 h 5134"/>
                <a:gd name="T20" fmla="+- 0 11128 10486"/>
                <a:gd name="T21" fmla="*/ T20 w 5063"/>
                <a:gd name="T22" fmla="+- 0 6485 1925"/>
                <a:gd name="T23" fmla="*/ 6485 h 5134"/>
                <a:gd name="T24" fmla="+- 0 11337 10486"/>
                <a:gd name="T25" fmla="*/ T24 w 5063"/>
                <a:gd name="T26" fmla="+- 0 6476 1925"/>
                <a:gd name="T27" fmla="*/ 6476 h 5134"/>
                <a:gd name="T28" fmla="+- 0 11546 10486"/>
                <a:gd name="T29" fmla="*/ T28 w 5063"/>
                <a:gd name="T30" fmla="+- 0 6485 1925"/>
                <a:gd name="T31" fmla="*/ 6485 h 5134"/>
                <a:gd name="T32" fmla="+- 0 11737 10486"/>
                <a:gd name="T33" fmla="*/ T32 w 5063"/>
                <a:gd name="T34" fmla="+- 0 6510 1925"/>
                <a:gd name="T35" fmla="*/ 6510 h 5134"/>
                <a:gd name="T36" fmla="+- 0 11902 10486"/>
                <a:gd name="T37" fmla="*/ T36 w 5063"/>
                <a:gd name="T38" fmla="+- 0 6550 1925"/>
                <a:gd name="T39" fmla="*/ 6550 h 5134"/>
                <a:gd name="T40" fmla="+- 0 12035 10486"/>
                <a:gd name="T41" fmla="*/ T40 w 5063"/>
                <a:gd name="T42" fmla="+- 0 6601 1925"/>
                <a:gd name="T43" fmla="*/ 6601 h 5134"/>
                <a:gd name="T44" fmla="+- 0 12131 10486"/>
                <a:gd name="T45" fmla="*/ T44 w 5063"/>
                <a:gd name="T46" fmla="+- 0 6662 1925"/>
                <a:gd name="T47" fmla="*/ 6662 h 5134"/>
                <a:gd name="T48" fmla="+- 0 12181 10486"/>
                <a:gd name="T49" fmla="*/ T48 w 5063"/>
                <a:gd name="T50" fmla="+- 0 6731 1925"/>
                <a:gd name="T51" fmla="*/ 6731 h 5134"/>
                <a:gd name="T52" fmla="+- 0 12181 10486"/>
                <a:gd name="T53" fmla="*/ T52 w 5063"/>
                <a:gd name="T54" fmla="+- 0 6804 1925"/>
                <a:gd name="T55" fmla="*/ 6804 h 5134"/>
                <a:gd name="T56" fmla="+- 0 12131 10486"/>
                <a:gd name="T57" fmla="*/ T56 w 5063"/>
                <a:gd name="T58" fmla="+- 0 6873 1925"/>
                <a:gd name="T59" fmla="*/ 6873 h 5134"/>
                <a:gd name="T60" fmla="+- 0 12035 10486"/>
                <a:gd name="T61" fmla="*/ T60 w 5063"/>
                <a:gd name="T62" fmla="+- 0 6934 1925"/>
                <a:gd name="T63" fmla="*/ 6934 h 5134"/>
                <a:gd name="T64" fmla="+- 0 11902 10486"/>
                <a:gd name="T65" fmla="*/ T64 w 5063"/>
                <a:gd name="T66" fmla="+- 0 6985 1925"/>
                <a:gd name="T67" fmla="*/ 6985 h 5134"/>
                <a:gd name="T68" fmla="+- 0 11737 10486"/>
                <a:gd name="T69" fmla="*/ T68 w 5063"/>
                <a:gd name="T70" fmla="+- 0 7024 1925"/>
                <a:gd name="T71" fmla="*/ 7024 h 5134"/>
                <a:gd name="T72" fmla="+- 0 11546 10486"/>
                <a:gd name="T73" fmla="*/ T72 w 5063"/>
                <a:gd name="T74" fmla="+- 0 7050 1925"/>
                <a:gd name="T75" fmla="*/ 7050 h 5134"/>
                <a:gd name="T76" fmla="+- 0 11337 10486"/>
                <a:gd name="T77" fmla="*/ T76 w 5063"/>
                <a:gd name="T78" fmla="+- 0 7058 1925"/>
                <a:gd name="T79" fmla="*/ 7058 h 5134"/>
                <a:gd name="T80" fmla="+- 0 11128 10486"/>
                <a:gd name="T81" fmla="*/ T80 w 5063"/>
                <a:gd name="T82" fmla="+- 0 7050 1925"/>
                <a:gd name="T83" fmla="*/ 7050 h 5134"/>
                <a:gd name="T84" fmla="+- 0 10937 10486"/>
                <a:gd name="T85" fmla="*/ T84 w 5063"/>
                <a:gd name="T86" fmla="+- 0 7024 1925"/>
                <a:gd name="T87" fmla="*/ 7024 h 5134"/>
                <a:gd name="T88" fmla="+- 0 10772 10486"/>
                <a:gd name="T89" fmla="*/ T88 w 5063"/>
                <a:gd name="T90" fmla="+- 0 6985 1925"/>
                <a:gd name="T91" fmla="*/ 6985 h 5134"/>
                <a:gd name="T92" fmla="+- 0 10639 10486"/>
                <a:gd name="T93" fmla="*/ T92 w 5063"/>
                <a:gd name="T94" fmla="+- 0 6934 1925"/>
                <a:gd name="T95" fmla="*/ 6934 h 5134"/>
                <a:gd name="T96" fmla="+- 0 10543 10486"/>
                <a:gd name="T97" fmla="*/ T96 w 5063"/>
                <a:gd name="T98" fmla="+- 0 6873 1925"/>
                <a:gd name="T99" fmla="*/ 6873 h 5134"/>
                <a:gd name="T100" fmla="+- 0 10493 10486"/>
                <a:gd name="T101" fmla="*/ T100 w 5063"/>
                <a:gd name="T102" fmla="+- 0 6804 1925"/>
                <a:gd name="T103" fmla="*/ 6804 h 5134"/>
                <a:gd name="T104" fmla="+- 0 13078 10486"/>
                <a:gd name="T105" fmla="*/ T104 w 5063"/>
                <a:gd name="T106" fmla="+- 0 2216 1925"/>
                <a:gd name="T107" fmla="*/ 2216 h 5134"/>
                <a:gd name="T108" fmla="+- 0 13098 10486"/>
                <a:gd name="T109" fmla="*/ T108 w 5063"/>
                <a:gd name="T110" fmla="+- 0 2163 1925"/>
                <a:gd name="T111" fmla="*/ 2163 h 5134"/>
                <a:gd name="T112" fmla="+- 0 13156 10486"/>
                <a:gd name="T113" fmla="*/ T112 w 5063"/>
                <a:gd name="T114" fmla="+- 0 2114 1925"/>
                <a:gd name="T115" fmla="*/ 2114 h 5134"/>
                <a:gd name="T116" fmla="+- 0 13247 10486"/>
                <a:gd name="T117" fmla="*/ T116 w 5063"/>
                <a:gd name="T118" fmla="+- 0 2069 1925"/>
                <a:gd name="T119" fmla="*/ 2069 h 5134"/>
                <a:gd name="T120" fmla="+- 0 13369 10486"/>
                <a:gd name="T121" fmla="*/ T120 w 5063"/>
                <a:gd name="T122" fmla="+- 0 2028 1925"/>
                <a:gd name="T123" fmla="*/ 2028 h 5134"/>
                <a:gd name="T124" fmla="+- 0 13518 10486"/>
                <a:gd name="T125" fmla="*/ T124 w 5063"/>
                <a:gd name="T126" fmla="+- 0 1993 1925"/>
                <a:gd name="T127" fmla="*/ 1993 h 5134"/>
                <a:gd name="T128" fmla="+- 0 13690 10486"/>
                <a:gd name="T129" fmla="*/ T128 w 5063"/>
                <a:gd name="T130" fmla="+- 0 1964 1925"/>
                <a:gd name="T131" fmla="*/ 1964 h 5134"/>
                <a:gd name="T132" fmla="+- 0 13883 10486"/>
                <a:gd name="T133" fmla="*/ T132 w 5063"/>
                <a:gd name="T134" fmla="+- 0 1943 1925"/>
                <a:gd name="T135" fmla="*/ 1943 h 5134"/>
                <a:gd name="T136" fmla="+- 0 14092 10486"/>
                <a:gd name="T137" fmla="*/ T136 w 5063"/>
                <a:gd name="T138" fmla="+- 0 1929 1925"/>
                <a:gd name="T139" fmla="*/ 1929 h 5134"/>
                <a:gd name="T140" fmla="+- 0 14314 10486"/>
                <a:gd name="T141" fmla="*/ T140 w 5063"/>
                <a:gd name="T142" fmla="+- 0 1925 1925"/>
                <a:gd name="T143" fmla="*/ 1925 h 5134"/>
                <a:gd name="T144" fmla="+- 0 14536 10486"/>
                <a:gd name="T145" fmla="*/ T144 w 5063"/>
                <a:gd name="T146" fmla="+- 0 1929 1925"/>
                <a:gd name="T147" fmla="*/ 1929 h 5134"/>
                <a:gd name="T148" fmla="+- 0 14745 10486"/>
                <a:gd name="T149" fmla="*/ T148 w 5063"/>
                <a:gd name="T150" fmla="+- 0 1943 1925"/>
                <a:gd name="T151" fmla="*/ 1943 h 5134"/>
                <a:gd name="T152" fmla="+- 0 14937 10486"/>
                <a:gd name="T153" fmla="*/ T152 w 5063"/>
                <a:gd name="T154" fmla="+- 0 1964 1925"/>
                <a:gd name="T155" fmla="*/ 1964 h 5134"/>
                <a:gd name="T156" fmla="+- 0 15110 10486"/>
                <a:gd name="T157" fmla="*/ T156 w 5063"/>
                <a:gd name="T158" fmla="+- 0 1993 1925"/>
                <a:gd name="T159" fmla="*/ 1993 h 5134"/>
                <a:gd name="T160" fmla="+- 0 15258 10486"/>
                <a:gd name="T161" fmla="*/ T160 w 5063"/>
                <a:gd name="T162" fmla="+- 0 2028 1925"/>
                <a:gd name="T163" fmla="*/ 2028 h 5134"/>
                <a:gd name="T164" fmla="+- 0 15380 10486"/>
                <a:gd name="T165" fmla="*/ T164 w 5063"/>
                <a:gd name="T166" fmla="+- 0 2069 1925"/>
                <a:gd name="T167" fmla="*/ 2069 h 5134"/>
                <a:gd name="T168" fmla="+- 0 15472 10486"/>
                <a:gd name="T169" fmla="*/ T168 w 5063"/>
                <a:gd name="T170" fmla="+- 0 2114 1925"/>
                <a:gd name="T171" fmla="*/ 2114 h 5134"/>
                <a:gd name="T172" fmla="+- 0 15529 10486"/>
                <a:gd name="T173" fmla="*/ T172 w 5063"/>
                <a:gd name="T174" fmla="+- 0 2163 1925"/>
                <a:gd name="T175" fmla="*/ 2163 h 5134"/>
                <a:gd name="T176" fmla="+- 0 15549 10486"/>
                <a:gd name="T177" fmla="*/ T176 w 5063"/>
                <a:gd name="T178" fmla="+- 0 2216 1925"/>
                <a:gd name="T179" fmla="*/ 2216 h 5134"/>
                <a:gd name="T180" fmla="+- 0 15529 10486"/>
                <a:gd name="T181" fmla="*/ T180 w 5063"/>
                <a:gd name="T182" fmla="+- 0 2268 1925"/>
                <a:gd name="T183" fmla="*/ 2268 h 5134"/>
                <a:gd name="T184" fmla="+- 0 15472 10486"/>
                <a:gd name="T185" fmla="*/ T184 w 5063"/>
                <a:gd name="T186" fmla="+- 0 2317 1925"/>
                <a:gd name="T187" fmla="*/ 2317 h 5134"/>
                <a:gd name="T188" fmla="+- 0 15380 10486"/>
                <a:gd name="T189" fmla="*/ T188 w 5063"/>
                <a:gd name="T190" fmla="+- 0 2363 1925"/>
                <a:gd name="T191" fmla="*/ 2363 h 5134"/>
                <a:gd name="T192" fmla="+- 0 15258 10486"/>
                <a:gd name="T193" fmla="*/ T192 w 5063"/>
                <a:gd name="T194" fmla="+- 0 2403 1925"/>
                <a:gd name="T195" fmla="*/ 2403 h 5134"/>
                <a:gd name="T196" fmla="+- 0 15110 10486"/>
                <a:gd name="T197" fmla="*/ T196 w 5063"/>
                <a:gd name="T198" fmla="+- 0 2438 1925"/>
                <a:gd name="T199" fmla="*/ 2438 h 5134"/>
                <a:gd name="T200" fmla="+- 0 14937 10486"/>
                <a:gd name="T201" fmla="*/ T200 w 5063"/>
                <a:gd name="T202" fmla="+- 0 2467 1925"/>
                <a:gd name="T203" fmla="*/ 2467 h 5134"/>
                <a:gd name="T204" fmla="+- 0 14745 10486"/>
                <a:gd name="T205" fmla="*/ T204 w 5063"/>
                <a:gd name="T206" fmla="+- 0 2489 1925"/>
                <a:gd name="T207" fmla="*/ 2489 h 5134"/>
                <a:gd name="T208" fmla="+- 0 14536 10486"/>
                <a:gd name="T209" fmla="*/ T208 w 5063"/>
                <a:gd name="T210" fmla="+- 0 2502 1925"/>
                <a:gd name="T211" fmla="*/ 2502 h 5134"/>
                <a:gd name="T212" fmla="+- 0 14314 10486"/>
                <a:gd name="T213" fmla="*/ T212 w 5063"/>
                <a:gd name="T214" fmla="+- 0 2507 1925"/>
                <a:gd name="T215" fmla="*/ 2507 h 5134"/>
                <a:gd name="T216" fmla="+- 0 14092 10486"/>
                <a:gd name="T217" fmla="*/ T216 w 5063"/>
                <a:gd name="T218" fmla="+- 0 2502 1925"/>
                <a:gd name="T219" fmla="*/ 2502 h 5134"/>
                <a:gd name="T220" fmla="+- 0 13883 10486"/>
                <a:gd name="T221" fmla="*/ T220 w 5063"/>
                <a:gd name="T222" fmla="+- 0 2489 1925"/>
                <a:gd name="T223" fmla="*/ 2489 h 5134"/>
                <a:gd name="T224" fmla="+- 0 13690 10486"/>
                <a:gd name="T225" fmla="*/ T224 w 5063"/>
                <a:gd name="T226" fmla="+- 0 2467 1925"/>
                <a:gd name="T227" fmla="*/ 2467 h 5134"/>
                <a:gd name="T228" fmla="+- 0 13518 10486"/>
                <a:gd name="T229" fmla="*/ T228 w 5063"/>
                <a:gd name="T230" fmla="+- 0 2438 1925"/>
                <a:gd name="T231" fmla="*/ 2438 h 5134"/>
                <a:gd name="T232" fmla="+- 0 13369 10486"/>
                <a:gd name="T233" fmla="*/ T232 w 5063"/>
                <a:gd name="T234" fmla="+- 0 2403 1925"/>
                <a:gd name="T235" fmla="*/ 2403 h 5134"/>
                <a:gd name="T236" fmla="+- 0 13247 10486"/>
                <a:gd name="T237" fmla="*/ T236 w 5063"/>
                <a:gd name="T238" fmla="+- 0 2363 1925"/>
                <a:gd name="T239" fmla="*/ 2363 h 5134"/>
                <a:gd name="T240" fmla="+- 0 13156 10486"/>
                <a:gd name="T241" fmla="*/ T240 w 5063"/>
                <a:gd name="T242" fmla="+- 0 2317 1925"/>
                <a:gd name="T243" fmla="*/ 2317 h 5134"/>
                <a:gd name="T244" fmla="+- 0 13098 10486"/>
                <a:gd name="T245" fmla="*/ T244 w 5063"/>
                <a:gd name="T246" fmla="+- 0 2268 1925"/>
                <a:gd name="T247" fmla="*/ 2268 h 5134"/>
                <a:gd name="T248" fmla="+- 0 13078 10486"/>
                <a:gd name="T249" fmla="*/ T248 w 5063"/>
                <a:gd name="T250" fmla="+- 0 2216 1925"/>
                <a:gd name="T251" fmla="*/ 2216 h 513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  <a:cxn ang="0">
                  <a:pos x="T181" y="T183"/>
                </a:cxn>
                <a:cxn ang="0">
                  <a:pos x="T185" y="T187"/>
                </a:cxn>
                <a:cxn ang="0">
                  <a:pos x="T189" y="T191"/>
                </a:cxn>
                <a:cxn ang="0">
                  <a:pos x="T193" y="T195"/>
                </a:cxn>
                <a:cxn ang="0">
                  <a:pos x="T197" y="T199"/>
                </a:cxn>
                <a:cxn ang="0">
                  <a:pos x="T201" y="T203"/>
                </a:cxn>
                <a:cxn ang="0">
                  <a:pos x="T205" y="T207"/>
                </a:cxn>
                <a:cxn ang="0">
                  <a:pos x="T209" y="T211"/>
                </a:cxn>
                <a:cxn ang="0">
                  <a:pos x="T213" y="T215"/>
                </a:cxn>
                <a:cxn ang="0">
                  <a:pos x="T217" y="T219"/>
                </a:cxn>
                <a:cxn ang="0">
                  <a:pos x="T221" y="T223"/>
                </a:cxn>
                <a:cxn ang="0">
                  <a:pos x="T225" y="T227"/>
                </a:cxn>
                <a:cxn ang="0">
                  <a:pos x="T229" y="T231"/>
                </a:cxn>
                <a:cxn ang="0">
                  <a:pos x="T233" y="T235"/>
                </a:cxn>
                <a:cxn ang="0">
                  <a:pos x="T237" y="T239"/>
                </a:cxn>
                <a:cxn ang="0">
                  <a:pos x="T241" y="T243"/>
                </a:cxn>
                <a:cxn ang="0">
                  <a:pos x="T245" y="T247"/>
                </a:cxn>
                <a:cxn ang="0">
                  <a:pos x="T249" y="T251"/>
                </a:cxn>
              </a:cxnLst>
              <a:rect l="0" t="0" r="r" b="b"/>
              <a:pathLst>
                <a:path w="5063" h="5134">
                  <a:moveTo>
                    <a:pt x="0" y="4842"/>
                  </a:moveTo>
                  <a:lnTo>
                    <a:pt x="7" y="4806"/>
                  </a:lnTo>
                  <a:lnTo>
                    <a:pt x="26" y="4771"/>
                  </a:lnTo>
                  <a:lnTo>
                    <a:pt x="57" y="4737"/>
                  </a:lnTo>
                  <a:lnTo>
                    <a:pt x="100" y="4706"/>
                  </a:lnTo>
                  <a:lnTo>
                    <a:pt x="153" y="4676"/>
                  </a:lnTo>
                  <a:lnTo>
                    <a:pt x="215" y="4649"/>
                  </a:lnTo>
                  <a:lnTo>
                    <a:pt x="286" y="4625"/>
                  </a:lnTo>
                  <a:lnTo>
                    <a:pt x="365" y="4603"/>
                  </a:lnTo>
                  <a:lnTo>
                    <a:pt x="451" y="4585"/>
                  </a:lnTo>
                  <a:lnTo>
                    <a:pt x="544" y="4571"/>
                  </a:lnTo>
                  <a:lnTo>
                    <a:pt x="642" y="4560"/>
                  </a:lnTo>
                  <a:lnTo>
                    <a:pt x="744" y="4554"/>
                  </a:lnTo>
                  <a:lnTo>
                    <a:pt x="851" y="4551"/>
                  </a:lnTo>
                  <a:lnTo>
                    <a:pt x="958" y="4554"/>
                  </a:lnTo>
                  <a:lnTo>
                    <a:pt x="1060" y="4560"/>
                  </a:lnTo>
                  <a:lnTo>
                    <a:pt x="1158" y="4571"/>
                  </a:lnTo>
                  <a:lnTo>
                    <a:pt x="1251" y="4585"/>
                  </a:lnTo>
                  <a:lnTo>
                    <a:pt x="1337" y="4603"/>
                  </a:lnTo>
                  <a:lnTo>
                    <a:pt x="1416" y="4625"/>
                  </a:lnTo>
                  <a:lnTo>
                    <a:pt x="1487" y="4649"/>
                  </a:lnTo>
                  <a:lnTo>
                    <a:pt x="1549" y="4676"/>
                  </a:lnTo>
                  <a:lnTo>
                    <a:pt x="1602" y="4706"/>
                  </a:lnTo>
                  <a:lnTo>
                    <a:pt x="1645" y="4737"/>
                  </a:lnTo>
                  <a:lnTo>
                    <a:pt x="1676" y="4771"/>
                  </a:lnTo>
                  <a:lnTo>
                    <a:pt x="1695" y="4806"/>
                  </a:lnTo>
                  <a:lnTo>
                    <a:pt x="1702" y="4842"/>
                  </a:lnTo>
                  <a:lnTo>
                    <a:pt x="1695" y="4879"/>
                  </a:lnTo>
                  <a:lnTo>
                    <a:pt x="1676" y="4914"/>
                  </a:lnTo>
                  <a:lnTo>
                    <a:pt x="1645" y="4948"/>
                  </a:lnTo>
                  <a:lnTo>
                    <a:pt x="1602" y="4979"/>
                  </a:lnTo>
                  <a:lnTo>
                    <a:pt x="1549" y="5009"/>
                  </a:lnTo>
                  <a:lnTo>
                    <a:pt x="1487" y="5036"/>
                  </a:lnTo>
                  <a:lnTo>
                    <a:pt x="1416" y="5060"/>
                  </a:lnTo>
                  <a:lnTo>
                    <a:pt x="1337" y="5081"/>
                  </a:lnTo>
                  <a:lnTo>
                    <a:pt x="1251" y="5099"/>
                  </a:lnTo>
                  <a:lnTo>
                    <a:pt x="1158" y="5114"/>
                  </a:lnTo>
                  <a:lnTo>
                    <a:pt x="1060" y="5125"/>
                  </a:lnTo>
                  <a:lnTo>
                    <a:pt x="958" y="5131"/>
                  </a:lnTo>
                  <a:lnTo>
                    <a:pt x="851" y="5133"/>
                  </a:lnTo>
                  <a:lnTo>
                    <a:pt x="744" y="5131"/>
                  </a:lnTo>
                  <a:lnTo>
                    <a:pt x="642" y="5125"/>
                  </a:lnTo>
                  <a:lnTo>
                    <a:pt x="544" y="5114"/>
                  </a:lnTo>
                  <a:lnTo>
                    <a:pt x="451" y="5099"/>
                  </a:lnTo>
                  <a:lnTo>
                    <a:pt x="365" y="5081"/>
                  </a:lnTo>
                  <a:lnTo>
                    <a:pt x="286" y="5060"/>
                  </a:lnTo>
                  <a:lnTo>
                    <a:pt x="215" y="5036"/>
                  </a:lnTo>
                  <a:lnTo>
                    <a:pt x="153" y="5009"/>
                  </a:lnTo>
                  <a:lnTo>
                    <a:pt x="100" y="4979"/>
                  </a:lnTo>
                  <a:lnTo>
                    <a:pt x="57" y="4948"/>
                  </a:lnTo>
                  <a:lnTo>
                    <a:pt x="26" y="4914"/>
                  </a:lnTo>
                  <a:lnTo>
                    <a:pt x="7" y="4879"/>
                  </a:lnTo>
                  <a:lnTo>
                    <a:pt x="0" y="4842"/>
                  </a:lnTo>
                  <a:close/>
                  <a:moveTo>
                    <a:pt x="2592" y="291"/>
                  </a:moveTo>
                  <a:lnTo>
                    <a:pt x="2597" y="264"/>
                  </a:lnTo>
                  <a:lnTo>
                    <a:pt x="2612" y="238"/>
                  </a:lnTo>
                  <a:lnTo>
                    <a:pt x="2636" y="213"/>
                  </a:lnTo>
                  <a:lnTo>
                    <a:pt x="2670" y="189"/>
                  </a:lnTo>
                  <a:lnTo>
                    <a:pt x="2711" y="166"/>
                  </a:lnTo>
                  <a:lnTo>
                    <a:pt x="2761" y="144"/>
                  </a:lnTo>
                  <a:lnTo>
                    <a:pt x="2818" y="123"/>
                  </a:lnTo>
                  <a:lnTo>
                    <a:pt x="2883" y="103"/>
                  </a:lnTo>
                  <a:lnTo>
                    <a:pt x="2954" y="85"/>
                  </a:lnTo>
                  <a:lnTo>
                    <a:pt x="3032" y="68"/>
                  </a:lnTo>
                  <a:lnTo>
                    <a:pt x="3115" y="53"/>
                  </a:lnTo>
                  <a:lnTo>
                    <a:pt x="3204" y="39"/>
                  </a:lnTo>
                  <a:lnTo>
                    <a:pt x="3298" y="28"/>
                  </a:lnTo>
                  <a:lnTo>
                    <a:pt x="3397" y="18"/>
                  </a:lnTo>
                  <a:lnTo>
                    <a:pt x="3499" y="10"/>
                  </a:lnTo>
                  <a:lnTo>
                    <a:pt x="3606" y="4"/>
                  </a:lnTo>
                  <a:lnTo>
                    <a:pt x="3715" y="1"/>
                  </a:lnTo>
                  <a:lnTo>
                    <a:pt x="3828" y="0"/>
                  </a:lnTo>
                  <a:lnTo>
                    <a:pt x="3940" y="1"/>
                  </a:lnTo>
                  <a:lnTo>
                    <a:pt x="4050" y="4"/>
                  </a:lnTo>
                  <a:lnTo>
                    <a:pt x="4156" y="10"/>
                  </a:lnTo>
                  <a:lnTo>
                    <a:pt x="4259" y="18"/>
                  </a:lnTo>
                  <a:lnTo>
                    <a:pt x="4357" y="28"/>
                  </a:lnTo>
                  <a:lnTo>
                    <a:pt x="4451" y="39"/>
                  </a:lnTo>
                  <a:lnTo>
                    <a:pt x="4540" y="53"/>
                  </a:lnTo>
                  <a:lnTo>
                    <a:pt x="4624" y="68"/>
                  </a:lnTo>
                  <a:lnTo>
                    <a:pt x="4701" y="85"/>
                  </a:lnTo>
                  <a:lnTo>
                    <a:pt x="4772" y="103"/>
                  </a:lnTo>
                  <a:lnTo>
                    <a:pt x="4837" y="123"/>
                  </a:lnTo>
                  <a:lnTo>
                    <a:pt x="4894" y="144"/>
                  </a:lnTo>
                  <a:lnTo>
                    <a:pt x="4944" y="166"/>
                  </a:lnTo>
                  <a:lnTo>
                    <a:pt x="4986" y="189"/>
                  </a:lnTo>
                  <a:lnTo>
                    <a:pt x="5019" y="213"/>
                  </a:lnTo>
                  <a:lnTo>
                    <a:pt x="5043" y="238"/>
                  </a:lnTo>
                  <a:lnTo>
                    <a:pt x="5058" y="264"/>
                  </a:lnTo>
                  <a:lnTo>
                    <a:pt x="5063" y="291"/>
                  </a:lnTo>
                  <a:lnTo>
                    <a:pt x="5058" y="317"/>
                  </a:lnTo>
                  <a:lnTo>
                    <a:pt x="5043" y="343"/>
                  </a:lnTo>
                  <a:lnTo>
                    <a:pt x="5019" y="368"/>
                  </a:lnTo>
                  <a:lnTo>
                    <a:pt x="4986" y="392"/>
                  </a:lnTo>
                  <a:lnTo>
                    <a:pt x="4944" y="416"/>
                  </a:lnTo>
                  <a:lnTo>
                    <a:pt x="4894" y="438"/>
                  </a:lnTo>
                  <a:lnTo>
                    <a:pt x="4837" y="459"/>
                  </a:lnTo>
                  <a:lnTo>
                    <a:pt x="4772" y="478"/>
                  </a:lnTo>
                  <a:lnTo>
                    <a:pt x="4701" y="497"/>
                  </a:lnTo>
                  <a:lnTo>
                    <a:pt x="4624" y="513"/>
                  </a:lnTo>
                  <a:lnTo>
                    <a:pt x="4540" y="529"/>
                  </a:lnTo>
                  <a:lnTo>
                    <a:pt x="4451" y="542"/>
                  </a:lnTo>
                  <a:lnTo>
                    <a:pt x="4357" y="554"/>
                  </a:lnTo>
                  <a:lnTo>
                    <a:pt x="4259" y="564"/>
                  </a:lnTo>
                  <a:lnTo>
                    <a:pt x="4156" y="571"/>
                  </a:lnTo>
                  <a:lnTo>
                    <a:pt x="4050" y="577"/>
                  </a:lnTo>
                  <a:lnTo>
                    <a:pt x="3940" y="581"/>
                  </a:lnTo>
                  <a:lnTo>
                    <a:pt x="3828" y="582"/>
                  </a:lnTo>
                  <a:lnTo>
                    <a:pt x="3715" y="581"/>
                  </a:lnTo>
                  <a:lnTo>
                    <a:pt x="3606" y="577"/>
                  </a:lnTo>
                  <a:lnTo>
                    <a:pt x="3499" y="571"/>
                  </a:lnTo>
                  <a:lnTo>
                    <a:pt x="3397" y="564"/>
                  </a:lnTo>
                  <a:lnTo>
                    <a:pt x="3298" y="554"/>
                  </a:lnTo>
                  <a:lnTo>
                    <a:pt x="3204" y="542"/>
                  </a:lnTo>
                  <a:lnTo>
                    <a:pt x="3115" y="529"/>
                  </a:lnTo>
                  <a:lnTo>
                    <a:pt x="3032" y="513"/>
                  </a:lnTo>
                  <a:lnTo>
                    <a:pt x="2954" y="497"/>
                  </a:lnTo>
                  <a:lnTo>
                    <a:pt x="2883" y="478"/>
                  </a:lnTo>
                  <a:lnTo>
                    <a:pt x="2818" y="459"/>
                  </a:lnTo>
                  <a:lnTo>
                    <a:pt x="2761" y="438"/>
                  </a:lnTo>
                  <a:lnTo>
                    <a:pt x="2711" y="416"/>
                  </a:lnTo>
                  <a:lnTo>
                    <a:pt x="2670" y="392"/>
                  </a:lnTo>
                  <a:lnTo>
                    <a:pt x="2636" y="368"/>
                  </a:lnTo>
                  <a:lnTo>
                    <a:pt x="2612" y="343"/>
                  </a:lnTo>
                  <a:lnTo>
                    <a:pt x="2597" y="317"/>
                  </a:lnTo>
                  <a:lnTo>
                    <a:pt x="2592" y="291"/>
                  </a:lnTo>
                  <a:close/>
                </a:path>
              </a:pathLst>
            </a:custGeom>
            <a:noFill/>
            <a:ln w="12954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O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92D1B9-586E-5586-BB31-65A1E7C2AC86}"/>
              </a:ext>
            </a:extLst>
          </p:cNvPr>
          <p:cNvSpPr txBox="1"/>
          <p:nvPr/>
        </p:nvSpPr>
        <p:spPr>
          <a:xfrm>
            <a:off x="601698" y="1137353"/>
            <a:ext cx="104517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dirty="0"/>
              <a:t>Paso 1 : Descargue la malla validadora desde la página de la ADRES: </a:t>
            </a:r>
            <a:r>
              <a:rPr lang="es-CO" sz="2000" dirty="0">
                <a:hlinkClick r:id="rId5"/>
              </a:rPr>
              <a:t>https://www.adres.gov.co/ips-y-proveedores/reclamaciones-de-personas-juridicas/caja-de-herramientas</a:t>
            </a:r>
            <a:r>
              <a:rPr lang="es-CO" sz="2000" dirty="0"/>
              <a:t>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6C058158-BEC3-42BE-CC37-38F2A7053B9E}"/>
              </a:ext>
            </a:extLst>
          </p:cNvPr>
          <p:cNvSpPr txBox="1"/>
          <p:nvPr/>
        </p:nvSpPr>
        <p:spPr>
          <a:xfrm>
            <a:off x="981636" y="6078541"/>
            <a:ext cx="1007184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x-none"/>
            </a:defPPr>
            <a:lvl1pPr algn="ctr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pPr algn="just"/>
            <a:r>
              <a:rPr lang="es-CO" sz="1800" dirty="0"/>
              <a:t>Nota: los siguientes pasos de adelantan para las todas líneas de radicación: Nuevas, Respuesta a Glosa y Rango diferencial</a:t>
            </a:r>
          </a:p>
        </p:txBody>
      </p:sp>
    </p:spTree>
    <p:extLst>
      <p:ext uri="{BB962C8B-B14F-4D97-AF65-F5344CB8AC3E}">
        <p14:creationId xmlns:p14="http://schemas.microsoft.com/office/powerpoint/2010/main" val="708512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956DC5-851E-002F-BB2A-FD01D201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20"/>
            <a:ext cx="10094259" cy="626439"/>
          </a:xfrm>
        </p:spPr>
        <p:txBody>
          <a:bodyPr>
            <a:normAutofit/>
          </a:bodyPr>
          <a:lstStyle/>
          <a:p>
            <a:r>
              <a:rPr lang="es-CO" sz="2400" dirty="0"/>
              <a:t>PROCESO DE VALIDACIÓN DE LOS ARCHIVOS (FORMULARIOS)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F92D1B9-586E-5586-BB31-65A1E7C2AC86}"/>
              </a:ext>
            </a:extLst>
          </p:cNvPr>
          <p:cNvSpPr txBox="1"/>
          <p:nvPr/>
        </p:nvSpPr>
        <p:spPr>
          <a:xfrm>
            <a:off x="601698" y="1184500"/>
            <a:ext cx="104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dirty="0"/>
              <a:t>Paso 2 : Luego extraer la información en la ruta de su preferencia.</a:t>
            </a:r>
          </a:p>
        </p:txBody>
      </p:sp>
      <p:grpSp>
        <p:nvGrpSpPr>
          <p:cNvPr id="2" name="Group 565">
            <a:extLst>
              <a:ext uri="{FF2B5EF4-FFF2-40B4-BE49-F238E27FC236}">
                <a16:creationId xmlns:a16="http://schemas.microsoft.com/office/drawing/2014/main" id="{B974CC25-82A7-259A-AA4B-515204FFFFE2}"/>
              </a:ext>
            </a:extLst>
          </p:cNvPr>
          <p:cNvGrpSpPr>
            <a:grpSpLocks/>
          </p:cNvGrpSpPr>
          <p:nvPr/>
        </p:nvGrpSpPr>
        <p:grpSpPr bwMode="auto">
          <a:xfrm>
            <a:off x="733711" y="1912672"/>
            <a:ext cx="4690286" cy="4333919"/>
            <a:chOff x="1137" y="1493"/>
            <a:chExt cx="7111" cy="6487"/>
          </a:xfrm>
        </p:grpSpPr>
        <p:pic>
          <p:nvPicPr>
            <p:cNvPr id="4" name="Picture 567">
              <a:extLst>
                <a:ext uri="{FF2B5EF4-FFF2-40B4-BE49-F238E27FC236}">
                  <a16:creationId xmlns:a16="http://schemas.microsoft.com/office/drawing/2014/main" id="{1A012BF5-145B-0A98-73CD-8B80D72A66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" y="1493"/>
              <a:ext cx="7111" cy="64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Freeform 566">
              <a:extLst>
                <a:ext uri="{FF2B5EF4-FFF2-40B4-BE49-F238E27FC236}">
                  <a16:creationId xmlns:a16="http://schemas.microsoft.com/office/drawing/2014/main" id="{63141945-9EE8-B734-5928-9FDC689A7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0" y="3870"/>
              <a:ext cx="1702" cy="582"/>
            </a:xfrm>
            <a:custGeom>
              <a:avLst/>
              <a:gdLst>
                <a:gd name="T0" fmla="+- 0 4550 4550"/>
                <a:gd name="T1" fmla="*/ T0 w 1702"/>
                <a:gd name="T2" fmla="+- 0 3483 3192"/>
                <a:gd name="T3" fmla="*/ 3483 h 582"/>
                <a:gd name="T4" fmla="+- 0 4576 4550"/>
                <a:gd name="T5" fmla="*/ T4 w 1702"/>
                <a:gd name="T6" fmla="+- 0 3411 3192"/>
                <a:gd name="T7" fmla="*/ 3411 h 582"/>
                <a:gd name="T8" fmla="+- 0 4650 4550"/>
                <a:gd name="T9" fmla="*/ T8 w 1702"/>
                <a:gd name="T10" fmla="+- 0 3346 3192"/>
                <a:gd name="T11" fmla="*/ 3346 h 582"/>
                <a:gd name="T12" fmla="+- 0 4702 4550"/>
                <a:gd name="T13" fmla="*/ T12 w 1702"/>
                <a:gd name="T14" fmla="+- 0 3317 3192"/>
                <a:gd name="T15" fmla="*/ 3317 h 582"/>
                <a:gd name="T16" fmla="+- 0 4765 4550"/>
                <a:gd name="T17" fmla="*/ T16 w 1702"/>
                <a:gd name="T18" fmla="+- 0 3290 3192"/>
                <a:gd name="T19" fmla="*/ 3290 h 582"/>
                <a:gd name="T20" fmla="+- 0 4836 4550"/>
                <a:gd name="T21" fmla="*/ T20 w 1702"/>
                <a:gd name="T22" fmla="+- 0 3265 3192"/>
                <a:gd name="T23" fmla="*/ 3265 h 582"/>
                <a:gd name="T24" fmla="+- 0 4915 4550"/>
                <a:gd name="T25" fmla="*/ T24 w 1702"/>
                <a:gd name="T26" fmla="+- 0 3244 3192"/>
                <a:gd name="T27" fmla="*/ 3244 h 582"/>
                <a:gd name="T28" fmla="+- 0 5001 4550"/>
                <a:gd name="T29" fmla="*/ T28 w 1702"/>
                <a:gd name="T30" fmla="+- 0 3226 3192"/>
                <a:gd name="T31" fmla="*/ 3226 h 582"/>
                <a:gd name="T32" fmla="+- 0 5093 4550"/>
                <a:gd name="T33" fmla="*/ T32 w 1702"/>
                <a:gd name="T34" fmla="+- 0 3212 3192"/>
                <a:gd name="T35" fmla="*/ 3212 h 582"/>
                <a:gd name="T36" fmla="+- 0 5191 4550"/>
                <a:gd name="T37" fmla="*/ T36 w 1702"/>
                <a:gd name="T38" fmla="+- 0 3201 3192"/>
                <a:gd name="T39" fmla="*/ 3201 h 582"/>
                <a:gd name="T40" fmla="+- 0 5294 4550"/>
                <a:gd name="T41" fmla="*/ T40 w 1702"/>
                <a:gd name="T42" fmla="+- 0 3194 3192"/>
                <a:gd name="T43" fmla="*/ 3194 h 582"/>
                <a:gd name="T44" fmla="+- 0 5401 4550"/>
                <a:gd name="T45" fmla="*/ T44 w 1702"/>
                <a:gd name="T46" fmla="+- 0 3192 3192"/>
                <a:gd name="T47" fmla="*/ 3192 h 582"/>
                <a:gd name="T48" fmla="+- 0 5507 4550"/>
                <a:gd name="T49" fmla="*/ T48 w 1702"/>
                <a:gd name="T50" fmla="+- 0 3194 3192"/>
                <a:gd name="T51" fmla="*/ 3194 h 582"/>
                <a:gd name="T52" fmla="+- 0 5610 4550"/>
                <a:gd name="T53" fmla="*/ T52 w 1702"/>
                <a:gd name="T54" fmla="+- 0 3201 3192"/>
                <a:gd name="T55" fmla="*/ 3201 h 582"/>
                <a:gd name="T56" fmla="+- 0 5708 4550"/>
                <a:gd name="T57" fmla="*/ T56 w 1702"/>
                <a:gd name="T58" fmla="+- 0 3212 3192"/>
                <a:gd name="T59" fmla="*/ 3212 h 582"/>
                <a:gd name="T60" fmla="+- 0 5801 4550"/>
                <a:gd name="T61" fmla="*/ T60 w 1702"/>
                <a:gd name="T62" fmla="+- 0 3226 3192"/>
                <a:gd name="T63" fmla="*/ 3226 h 582"/>
                <a:gd name="T64" fmla="+- 0 5887 4550"/>
                <a:gd name="T65" fmla="*/ T64 w 1702"/>
                <a:gd name="T66" fmla="+- 0 3244 3192"/>
                <a:gd name="T67" fmla="*/ 3244 h 582"/>
                <a:gd name="T68" fmla="+- 0 5966 4550"/>
                <a:gd name="T69" fmla="*/ T68 w 1702"/>
                <a:gd name="T70" fmla="+- 0 3265 3192"/>
                <a:gd name="T71" fmla="*/ 3265 h 582"/>
                <a:gd name="T72" fmla="+- 0 6037 4550"/>
                <a:gd name="T73" fmla="*/ T72 w 1702"/>
                <a:gd name="T74" fmla="+- 0 3290 3192"/>
                <a:gd name="T75" fmla="*/ 3290 h 582"/>
                <a:gd name="T76" fmla="+- 0 6099 4550"/>
                <a:gd name="T77" fmla="*/ T76 w 1702"/>
                <a:gd name="T78" fmla="+- 0 3317 3192"/>
                <a:gd name="T79" fmla="*/ 3317 h 582"/>
                <a:gd name="T80" fmla="+- 0 6152 4550"/>
                <a:gd name="T81" fmla="*/ T80 w 1702"/>
                <a:gd name="T82" fmla="+- 0 3346 3192"/>
                <a:gd name="T83" fmla="*/ 3346 h 582"/>
                <a:gd name="T84" fmla="+- 0 6225 4550"/>
                <a:gd name="T85" fmla="*/ T84 w 1702"/>
                <a:gd name="T86" fmla="+- 0 3411 3192"/>
                <a:gd name="T87" fmla="*/ 3411 h 582"/>
                <a:gd name="T88" fmla="+- 0 6251 4550"/>
                <a:gd name="T89" fmla="*/ T88 w 1702"/>
                <a:gd name="T90" fmla="+- 0 3483 3192"/>
                <a:gd name="T91" fmla="*/ 3483 h 582"/>
                <a:gd name="T92" fmla="+- 0 6245 4550"/>
                <a:gd name="T93" fmla="*/ T92 w 1702"/>
                <a:gd name="T94" fmla="+- 0 3519 3192"/>
                <a:gd name="T95" fmla="*/ 3519 h 582"/>
                <a:gd name="T96" fmla="+- 0 6194 4550"/>
                <a:gd name="T97" fmla="*/ T96 w 1702"/>
                <a:gd name="T98" fmla="+- 0 3588 3192"/>
                <a:gd name="T99" fmla="*/ 3588 h 582"/>
                <a:gd name="T100" fmla="+- 0 6099 4550"/>
                <a:gd name="T101" fmla="*/ T100 w 1702"/>
                <a:gd name="T102" fmla="+- 0 3649 3192"/>
                <a:gd name="T103" fmla="*/ 3649 h 582"/>
                <a:gd name="T104" fmla="+- 0 6037 4550"/>
                <a:gd name="T105" fmla="*/ T104 w 1702"/>
                <a:gd name="T106" fmla="+- 0 3676 3192"/>
                <a:gd name="T107" fmla="*/ 3676 h 582"/>
                <a:gd name="T108" fmla="+- 0 5966 4550"/>
                <a:gd name="T109" fmla="*/ T108 w 1702"/>
                <a:gd name="T110" fmla="+- 0 3701 3192"/>
                <a:gd name="T111" fmla="*/ 3701 h 582"/>
                <a:gd name="T112" fmla="+- 0 5887 4550"/>
                <a:gd name="T113" fmla="*/ T112 w 1702"/>
                <a:gd name="T114" fmla="+- 0 3722 3192"/>
                <a:gd name="T115" fmla="*/ 3722 h 582"/>
                <a:gd name="T116" fmla="+- 0 5801 4550"/>
                <a:gd name="T117" fmla="*/ T116 w 1702"/>
                <a:gd name="T118" fmla="+- 0 3740 3192"/>
                <a:gd name="T119" fmla="*/ 3740 h 582"/>
                <a:gd name="T120" fmla="+- 0 5708 4550"/>
                <a:gd name="T121" fmla="*/ T120 w 1702"/>
                <a:gd name="T122" fmla="+- 0 3754 3192"/>
                <a:gd name="T123" fmla="*/ 3754 h 582"/>
                <a:gd name="T124" fmla="+- 0 5610 4550"/>
                <a:gd name="T125" fmla="*/ T124 w 1702"/>
                <a:gd name="T126" fmla="+- 0 3765 3192"/>
                <a:gd name="T127" fmla="*/ 3765 h 582"/>
                <a:gd name="T128" fmla="+- 0 5507 4550"/>
                <a:gd name="T129" fmla="*/ T128 w 1702"/>
                <a:gd name="T130" fmla="+- 0 3772 3192"/>
                <a:gd name="T131" fmla="*/ 3772 h 582"/>
                <a:gd name="T132" fmla="+- 0 5401 4550"/>
                <a:gd name="T133" fmla="*/ T132 w 1702"/>
                <a:gd name="T134" fmla="+- 0 3774 3192"/>
                <a:gd name="T135" fmla="*/ 3774 h 582"/>
                <a:gd name="T136" fmla="+- 0 5294 4550"/>
                <a:gd name="T137" fmla="*/ T136 w 1702"/>
                <a:gd name="T138" fmla="+- 0 3772 3192"/>
                <a:gd name="T139" fmla="*/ 3772 h 582"/>
                <a:gd name="T140" fmla="+- 0 5191 4550"/>
                <a:gd name="T141" fmla="*/ T140 w 1702"/>
                <a:gd name="T142" fmla="+- 0 3765 3192"/>
                <a:gd name="T143" fmla="*/ 3765 h 582"/>
                <a:gd name="T144" fmla="+- 0 5093 4550"/>
                <a:gd name="T145" fmla="*/ T144 w 1702"/>
                <a:gd name="T146" fmla="+- 0 3754 3192"/>
                <a:gd name="T147" fmla="*/ 3754 h 582"/>
                <a:gd name="T148" fmla="+- 0 5001 4550"/>
                <a:gd name="T149" fmla="*/ T148 w 1702"/>
                <a:gd name="T150" fmla="+- 0 3740 3192"/>
                <a:gd name="T151" fmla="*/ 3740 h 582"/>
                <a:gd name="T152" fmla="+- 0 4915 4550"/>
                <a:gd name="T153" fmla="*/ T152 w 1702"/>
                <a:gd name="T154" fmla="+- 0 3722 3192"/>
                <a:gd name="T155" fmla="*/ 3722 h 582"/>
                <a:gd name="T156" fmla="+- 0 4836 4550"/>
                <a:gd name="T157" fmla="*/ T156 w 1702"/>
                <a:gd name="T158" fmla="+- 0 3701 3192"/>
                <a:gd name="T159" fmla="*/ 3701 h 582"/>
                <a:gd name="T160" fmla="+- 0 4765 4550"/>
                <a:gd name="T161" fmla="*/ T160 w 1702"/>
                <a:gd name="T162" fmla="+- 0 3676 3192"/>
                <a:gd name="T163" fmla="*/ 3676 h 582"/>
                <a:gd name="T164" fmla="+- 0 4702 4550"/>
                <a:gd name="T165" fmla="*/ T164 w 1702"/>
                <a:gd name="T166" fmla="+- 0 3649 3192"/>
                <a:gd name="T167" fmla="*/ 3649 h 582"/>
                <a:gd name="T168" fmla="+- 0 4650 4550"/>
                <a:gd name="T169" fmla="*/ T168 w 1702"/>
                <a:gd name="T170" fmla="+- 0 3620 3192"/>
                <a:gd name="T171" fmla="*/ 3620 h 582"/>
                <a:gd name="T172" fmla="+- 0 4576 4550"/>
                <a:gd name="T173" fmla="*/ T172 w 1702"/>
                <a:gd name="T174" fmla="+- 0 3555 3192"/>
                <a:gd name="T175" fmla="*/ 3555 h 582"/>
                <a:gd name="T176" fmla="+- 0 4550 4550"/>
                <a:gd name="T177" fmla="*/ T176 w 1702"/>
                <a:gd name="T178" fmla="+- 0 3483 3192"/>
                <a:gd name="T179" fmla="*/ 3483 h 5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1702" h="582">
                  <a:moveTo>
                    <a:pt x="0" y="291"/>
                  </a:moveTo>
                  <a:lnTo>
                    <a:pt x="26" y="219"/>
                  </a:lnTo>
                  <a:lnTo>
                    <a:pt x="100" y="154"/>
                  </a:lnTo>
                  <a:lnTo>
                    <a:pt x="152" y="125"/>
                  </a:lnTo>
                  <a:lnTo>
                    <a:pt x="215" y="98"/>
                  </a:lnTo>
                  <a:lnTo>
                    <a:pt x="286" y="73"/>
                  </a:lnTo>
                  <a:lnTo>
                    <a:pt x="365" y="52"/>
                  </a:lnTo>
                  <a:lnTo>
                    <a:pt x="451" y="34"/>
                  </a:lnTo>
                  <a:lnTo>
                    <a:pt x="543" y="20"/>
                  </a:lnTo>
                  <a:lnTo>
                    <a:pt x="641" y="9"/>
                  </a:lnTo>
                  <a:lnTo>
                    <a:pt x="744" y="2"/>
                  </a:lnTo>
                  <a:lnTo>
                    <a:pt x="851" y="0"/>
                  </a:lnTo>
                  <a:lnTo>
                    <a:pt x="957" y="2"/>
                  </a:lnTo>
                  <a:lnTo>
                    <a:pt x="1060" y="9"/>
                  </a:lnTo>
                  <a:lnTo>
                    <a:pt x="1158" y="20"/>
                  </a:lnTo>
                  <a:lnTo>
                    <a:pt x="1251" y="34"/>
                  </a:lnTo>
                  <a:lnTo>
                    <a:pt x="1337" y="52"/>
                  </a:lnTo>
                  <a:lnTo>
                    <a:pt x="1416" y="73"/>
                  </a:lnTo>
                  <a:lnTo>
                    <a:pt x="1487" y="98"/>
                  </a:lnTo>
                  <a:lnTo>
                    <a:pt x="1549" y="125"/>
                  </a:lnTo>
                  <a:lnTo>
                    <a:pt x="1602" y="154"/>
                  </a:lnTo>
                  <a:lnTo>
                    <a:pt x="1675" y="219"/>
                  </a:lnTo>
                  <a:lnTo>
                    <a:pt x="1701" y="291"/>
                  </a:lnTo>
                  <a:lnTo>
                    <a:pt x="1695" y="327"/>
                  </a:lnTo>
                  <a:lnTo>
                    <a:pt x="1644" y="396"/>
                  </a:lnTo>
                  <a:lnTo>
                    <a:pt x="1549" y="457"/>
                  </a:lnTo>
                  <a:lnTo>
                    <a:pt x="1487" y="484"/>
                  </a:lnTo>
                  <a:lnTo>
                    <a:pt x="1416" y="509"/>
                  </a:lnTo>
                  <a:lnTo>
                    <a:pt x="1337" y="530"/>
                  </a:lnTo>
                  <a:lnTo>
                    <a:pt x="1251" y="548"/>
                  </a:lnTo>
                  <a:lnTo>
                    <a:pt x="1158" y="562"/>
                  </a:lnTo>
                  <a:lnTo>
                    <a:pt x="1060" y="573"/>
                  </a:lnTo>
                  <a:lnTo>
                    <a:pt x="957" y="580"/>
                  </a:lnTo>
                  <a:lnTo>
                    <a:pt x="851" y="582"/>
                  </a:lnTo>
                  <a:lnTo>
                    <a:pt x="744" y="580"/>
                  </a:lnTo>
                  <a:lnTo>
                    <a:pt x="641" y="573"/>
                  </a:lnTo>
                  <a:lnTo>
                    <a:pt x="543" y="562"/>
                  </a:lnTo>
                  <a:lnTo>
                    <a:pt x="451" y="548"/>
                  </a:lnTo>
                  <a:lnTo>
                    <a:pt x="365" y="530"/>
                  </a:lnTo>
                  <a:lnTo>
                    <a:pt x="286" y="509"/>
                  </a:lnTo>
                  <a:lnTo>
                    <a:pt x="215" y="484"/>
                  </a:lnTo>
                  <a:lnTo>
                    <a:pt x="152" y="457"/>
                  </a:lnTo>
                  <a:lnTo>
                    <a:pt x="100" y="428"/>
                  </a:lnTo>
                  <a:lnTo>
                    <a:pt x="26" y="363"/>
                  </a:lnTo>
                  <a:lnTo>
                    <a:pt x="0" y="291"/>
                  </a:lnTo>
                  <a:close/>
                </a:path>
              </a:pathLst>
            </a:custGeom>
            <a:noFill/>
            <a:ln w="12954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O"/>
            </a:p>
          </p:txBody>
        </p:sp>
      </p:grpSp>
      <p:grpSp>
        <p:nvGrpSpPr>
          <p:cNvPr id="12" name="Group 561">
            <a:extLst>
              <a:ext uri="{FF2B5EF4-FFF2-40B4-BE49-F238E27FC236}">
                <a16:creationId xmlns:a16="http://schemas.microsoft.com/office/drawing/2014/main" id="{D75F011F-453F-9DA3-452B-034586ECF6A8}"/>
              </a:ext>
            </a:extLst>
          </p:cNvPr>
          <p:cNvGrpSpPr>
            <a:grpSpLocks/>
          </p:cNvGrpSpPr>
          <p:nvPr/>
        </p:nvGrpSpPr>
        <p:grpSpPr bwMode="auto">
          <a:xfrm>
            <a:off x="5663590" y="1830831"/>
            <a:ext cx="5104870" cy="4712276"/>
            <a:chOff x="10726" y="499"/>
            <a:chExt cx="7372" cy="7739"/>
          </a:xfrm>
        </p:grpSpPr>
        <p:sp>
          <p:nvSpPr>
            <p:cNvPr id="13" name="Freeform 564">
              <a:extLst>
                <a:ext uri="{FF2B5EF4-FFF2-40B4-BE49-F238E27FC236}">
                  <a16:creationId xmlns:a16="http://schemas.microsoft.com/office/drawing/2014/main" id="{813CA7C9-762A-375E-A633-074332B5311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480" y="2044"/>
              <a:ext cx="1701" cy="582"/>
            </a:xfrm>
            <a:custGeom>
              <a:avLst/>
              <a:gdLst>
                <a:gd name="T0" fmla="+- 0 12481 12481"/>
                <a:gd name="T1" fmla="*/ T0 w 1701"/>
                <a:gd name="T2" fmla="+- 0 2336 2045"/>
                <a:gd name="T3" fmla="*/ 2336 h 582"/>
                <a:gd name="T4" fmla="+- 0 12507 12481"/>
                <a:gd name="T5" fmla="*/ T4 w 1701"/>
                <a:gd name="T6" fmla="+- 0 2264 2045"/>
                <a:gd name="T7" fmla="*/ 2264 h 582"/>
                <a:gd name="T8" fmla="+- 0 12580 12481"/>
                <a:gd name="T9" fmla="*/ T8 w 1701"/>
                <a:gd name="T10" fmla="+- 0 2199 2045"/>
                <a:gd name="T11" fmla="*/ 2199 h 582"/>
                <a:gd name="T12" fmla="+- 0 12633 12481"/>
                <a:gd name="T13" fmla="*/ T12 w 1701"/>
                <a:gd name="T14" fmla="+- 0 2169 2045"/>
                <a:gd name="T15" fmla="*/ 2169 h 582"/>
                <a:gd name="T16" fmla="+- 0 12695 12481"/>
                <a:gd name="T17" fmla="*/ T16 w 1701"/>
                <a:gd name="T18" fmla="+- 0 2142 2045"/>
                <a:gd name="T19" fmla="*/ 2142 h 582"/>
                <a:gd name="T20" fmla="+- 0 12766 12481"/>
                <a:gd name="T21" fmla="*/ T20 w 1701"/>
                <a:gd name="T22" fmla="+- 0 2118 2045"/>
                <a:gd name="T23" fmla="*/ 2118 h 582"/>
                <a:gd name="T24" fmla="+- 0 12845 12481"/>
                <a:gd name="T25" fmla="*/ T24 w 1701"/>
                <a:gd name="T26" fmla="+- 0 2097 2045"/>
                <a:gd name="T27" fmla="*/ 2097 h 582"/>
                <a:gd name="T28" fmla="+- 0 12931 12481"/>
                <a:gd name="T29" fmla="*/ T28 w 1701"/>
                <a:gd name="T30" fmla="+- 0 2079 2045"/>
                <a:gd name="T31" fmla="*/ 2079 h 582"/>
                <a:gd name="T32" fmla="+- 0 13023 12481"/>
                <a:gd name="T33" fmla="*/ T32 w 1701"/>
                <a:gd name="T34" fmla="+- 0 2064 2045"/>
                <a:gd name="T35" fmla="*/ 2064 h 582"/>
                <a:gd name="T36" fmla="+- 0 13121 12481"/>
                <a:gd name="T37" fmla="*/ T36 w 1701"/>
                <a:gd name="T38" fmla="+- 0 2054 2045"/>
                <a:gd name="T39" fmla="*/ 2054 h 582"/>
                <a:gd name="T40" fmla="+- 0 13224 12481"/>
                <a:gd name="T41" fmla="*/ T40 w 1701"/>
                <a:gd name="T42" fmla="+- 0 2047 2045"/>
                <a:gd name="T43" fmla="*/ 2047 h 582"/>
                <a:gd name="T44" fmla="+- 0 13331 12481"/>
                <a:gd name="T45" fmla="*/ T44 w 1701"/>
                <a:gd name="T46" fmla="+- 0 2045 2045"/>
                <a:gd name="T47" fmla="*/ 2045 h 582"/>
                <a:gd name="T48" fmla="+- 0 13437 12481"/>
                <a:gd name="T49" fmla="*/ T48 w 1701"/>
                <a:gd name="T50" fmla="+- 0 2047 2045"/>
                <a:gd name="T51" fmla="*/ 2047 h 582"/>
                <a:gd name="T52" fmla="+- 0 13540 12481"/>
                <a:gd name="T53" fmla="*/ T52 w 1701"/>
                <a:gd name="T54" fmla="+- 0 2054 2045"/>
                <a:gd name="T55" fmla="*/ 2054 h 582"/>
                <a:gd name="T56" fmla="+- 0 13638 12481"/>
                <a:gd name="T57" fmla="*/ T56 w 1701"/>
                <a:gd name="T58" fmla="+- 0 2064 2045"/>
                <a:gd name="T59" fmla="*/ 2064 h 582"/>
                <a:gd name="T60" fmla="+- 0 13731 12481"/>
                <a:gd name="T61" fmla="*/ T60 w 1701"/>
                <a:gd name="T62" fmla="+- 0 2079 2045"/>
                <a:gd name="T63" fmla="*/ 2079 h 582"/>
                <a:gd name="T64" fmla="+- 0 13817 12481"/>
                <a:gd name="T65" fmla="*/ T64 w 1701"/>
                <a:gd name="T66" fmla="+- 0 2097 2045"/>
                <a:gd name="T67" fmla="*/ 2097 h 582"/>
                <a:gd name="T68" fmla="+- 0 13895 12481"/>
                <a:gd name="T69" fmla="*/ T68 w 1701"/>
                <a:gd name="T70" fmla="+- 0 2118 2045"/>
                <a:gd name="T71" fmla="*/ 2118 h 582"/>
                <a:gd name="T72" fmla="+- 0 13966 12481"/>
                <a:gd name="T73" fmla="*/ T72 w 1701"/>
                <a:gd name="T74" fmla="+- 0 2142 2045"/>
                <a:gd name="T75" fmla="*/ 2142 h 582"/>
                <a:gd name="T76" fmla="+- 0 14029 12481"/>
                <a:gd name="T77" fmla="*/ T76 w 1701"/>
                <a:gd name="T78" fmla="+- 0 2169 2045"/>
                <a:gd name="T79" fmla="*/ 2169 h 582"/>
                <a:gd name="T80" fmla="+- 0 14081 12481"/>
                <a:gd name="T81" fmla="*/ T80 w 1701"/>
                <a:gd name="T82" fmla="+- 0 2199 2045"/>
                <a:gd name="T83" fmla="*/ 2199 h 582"/>
                <a:gd name="T84" fmla="+- 0 14155 12481"/>
                <a:gd name="T85" fmla="*/ T84 w 1701"/>
                <a:gd name="T86" fmla="+- 0 2264 2045"/>
                <a:gd name="T87" fmla="*/ 2264 h 582"/>
                <a:gd name="T88" fmla="+- 0 14181 12481"/>
                <a:gd name="T89" fmla="*/ T88 w 1701"/>
                <a:gd name="T90" fmla="+- 0 2336 2045"/>
                <a:gd name="T91" fmla="*/ 2336 h 582"/>
                <a:gd name="T92" fmla="+- 0 14174 12481"/>
                <a:gd name="T93" fmla="*/ T92 w 1701"/>
                <a:gd name="T94" fmla="+- 0 2372 2045"/>
                <a:gd name="T95" fmla="*/ 2372 h 582"/>
                <a:gd name="T96" fmla="+- 0 14124 12481"/>
                <a:gd name="T97" fmla="*/ T96 w 1701"/>
                <a:gd name="T98" fmla="+- 0 2441 2045"/>
                <a:gd name="T99" fmla="*/ 2441 h 582"/>
                <a:gd name="T100" fmla="+- 0 14029 12481"/>
                <a:gd name="T101" fmla="*/ T100 w 1701"/>
                <a:gd name="T102" fmla="+- 0 2502 2045"/>
                <a:gd name="T103" fmla="*/ 2502 h 582"/>
                <a:gd name="T104" fmla="+- 0 13966 12481"/>
                <a:gd name="T105" fmla="*/ T104 w 1701"/>
                <a:gd name="T106" fmla="+- 0 2529 2045"/>
                <a:gd name="T107" fmla="*/ 2529 h 582"/>
                <a:gd name="T108" fmla="+- 0 13895 12481"/>
                <a:gd name="T109" fmla="*/ T108 w 1701"/>
                <a:gd name="T110" fmla="+- 0 2553 2045"/>
                <a:gd name="T111" fmla="*/ 2553 h 582"/>
                <a:gd name="T112" fmla="+- 0 13817 12481"/>
                <a:gd name="T113" fmla="*/ T112 w 1701"/>
                <a:gd name="T114" fmla="+- 0 2575 2045"/>
                <a:gd name="T115" fmla="*/ 2575 h 582"/>
                <a:gd name="T116" fmla="+- 0 13731 12481"/>
                <a:gd name="T117" fmla="*/ T116 w 1701"/>
                <a:gd name="T118" fmla="+- 0 2593 2045"/>
                <a:gd name="T119" fmla="*/ 2593 h 582"/>
                <a:gd name="T120" fmla="+- 0 13638 12481"/>
                <a:gd name="T121" fmla="*/ T120 w 1701"/>
                <a:gd name="T122" fmla="+- 0 2607 2045"/>
                <a:gd name="T123" fmla="*/ 2607 h 582"/>
                <a:gd name="T124" fmla="+- 0 13540 12481"/>
                <a:gd name="T125" fmla="*/ T124 w 1701"/>
                <a:gd name="T126" fmla="+- 0 2618 2045"/>
                <a:gd name="T127" fmla="*/ 2618 h 582"/>
                <a:gd name="T128" fmla="+- 0 13437 12481"/>
                <a:gd name="T129" fmla="*/ T128 w 1701"/>
                <a:gd name="T130" fmla="+- 0 2624 2045"/>
                <a:gd name="T131" fmla="*/ 2624 h 582"/>
                <a:gd name="T132" fmla="+- 0 13331 12481"/>
                <a:gd name="T133" fmla="*/ T132 w 1701"/>
                <a:gd name="T134" fmla="+- 0 2627 2045"/>
                <a:gd name="T135" fmla="*/ 2627 h 582"/>
                <a:gd name="T136" fmla="+- 0 13224 12481"/>
                <a:gd name="T137" fmla="*/ T136 w 1701"/>
                <a:gd name="T138" fmla="+- 0 2624 2045"/>
                <a:gd name="T139" fmla="*/ 2624 h 582"/>
                <a:gd name="T140" fmla="+- 0 13121 12481"/>
                <a:gd name="T141" fmla="*/ T140 w 1701"/>
                <a:gd name="T142" fmla="+- 0 2618 2045"/>
                <a:gd name="T143" fmla="*/ 2618 h 582"/>
                <a:gd name="T144" fmla="+- 0 13023 12481"/>
                <a:gd name="T145" fmla="*/ T144 w 1701"/>
                <a:gd name="T146" fmla="+- 0 2607 2045"/>
                <a:gd name="T147" fmla="*/ 2607 h 582"/>
                <a:gd name="T148" fmla="+- 0 12931 12481"/>
                <a:gd name="T149" fmla="*/ T148 w 1701"/>
                <a:gd name="T150" fmla="+- 0 2593 2045"/>
                <a:gd name="T151" fmla="*/ 2593 h 582"/>
                <a:gd name="T152" fmla="+- 0 12845 12481"/>
                <a:gd name="T153" fmla="*/ T152 w 1701"/>
                <a:gd name="T154" fmla="+- 0 2575 2045"/>
                <a:gd name="T155" fmla="*/ 2575 h 582"/>
                <a:gd name="T156" fmla="+- 0 12766 12481"/>
                <a:gd name="T157" fmla="*/ T156 w 1701"/>
                <a:gd name="T158" fmla="+- 0 2553 2045"/>
                <a:gd name="T159" fmla="*/ 2553 h 582"/>
                <a:gd name="T160" fmla="+- 0 12695 12481"/>
                <a:gd name="T161" fmla="*/ T160 w 1701"/>
                <a:gd name="T162" fmla="+- 0 2529 2045"/>
                <a:gd name="T163" fmla="*/ 2529 h 582"/>
                <a:gd name="T164" fmla="+- 0 12633 12481"/>
                <a:gd name="T165" fmla="*/ T164 w 1701"/>
                <a:gd name="T166" fmla="+- 0 2502 2045"/>
                <a:gd name="T167" fmla="*/ 2502 h 582"/>
                <a:gd name="T168" fmla="+- 0 12580 12481"/>
                <a:gd name="T169" fmla="*/ T168 w 1701"/>
                <a:gd name="T170" fmla="+- 0 2473 2045"/>
                <a:gd name="T171" fmla="*/ 2473 h 582"/>
                <a:gd name="T172" fmla="+- 0 12507 12481"/>
                <a:gd name="T173" fmla="*/ T172 w 1701"/>
                <a:gd name="T174" fmla="+- 0 2407 2045"/>
                <a:gd name="T175" fmla="*/ 2407 h 582"/>
                <a:gd name="T176" fmla="+- 0 12481 12481"/>
                <a:gd name="T177" fmla="*/ T176 w 1701"/>
                <a:gd name="T178" fmla="+- 0 2336 2045"/>
                <a:gd name="T179" fmla="*/ 2336 h 5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1701" h="582">
                  <a:moveTo>
                    <a:pt x="0" y="291"/>
                  </a:moveTo>
                  <a:lnTo>
                    <a:pt x="26" y="219"/>
                  </a:lnTo>
                  <a:lnTo>
                    <a:pt x="99" y="154"/>
                  </a:lnTo>
                  <a:lnTo>
                    <a:pt x="152" y="124"/>
                  </a:lnTo>
                  <a:lnTo>
                    <a:pt x="214" y="97"/>
                  </a:lnTo>
                  <a:lnTo>
                    <a:pt x="285" y="73"/>
                  </a:lnTo>
                  <a:lnTo>
                    <a:pt x="364" y="52"/>
                  </a:lnTo>
                  <a:lnTo>
                    <a:pt x="450" y="34"/>
                  </a:lnTo>
                  <a:lnTo>
                    <a:pt x="542" y="19"/>
                  </a:lnTo>
                  <a:lnTo>
                    <a:pt x="640" y="9"/>
                  </a:lnTo>
                  <a:lnTo>
                    <a:pt x="743" y="2"/>
                  </a:lnTo>
                  <a:lnTo>
                    <a:pt x="850" y="0"/>
                  </a:lnTo>
                  <a:lnTo>
                    <a:pt x="956" y="2"/>
                  </a:lnTo>
                  <a:lnTo>
                    <a:pt x="1059" y="9"/>
                  </a:lnTo>
                  <a:lnTo>
                    <a:pt x="1157" y="19"/>
                  </a:lnTo>
                  <a:lnTo>
                    <a:pt x="1250" y="34"/>
                  </a:lnTo>
                  <a:lnTo>
                    <a:pt x="1336" y="52"/>
                  </a:lnTo>
                  <a:lnTo>
                    <a:pt x="1414" y="73"/>
                  </a:lnTo>
                  <a:lnTo>
                    <a:pt x="1485" y="97"/>
                  </a:lnTo>
                  <a:lnTo>
                    <a:pt x="1548" y="124"/>
                  </a:lnTo>
                  <a:lnTo>
                    <a:pt x="1600" y="154"/>
                  </a:lnTo>
                  <a:lnTo>
                    <a:pt x="1674" y="219"/>
                  </a:lnTo>
                  <a:lnTo>
                    <a:pt x="1700" y="291"/>
                  </a:lnTo>
                  <a:lnTo>
                    <a:pt x="1693" y="327"/>
                  </a:lnTo>
                  <a:lnTo>
                    <a:pt x="1643" y="396"/>
                  </a:lnTo>
                  <a:lnTo>
                    <a:pt x="1548" y="457"/>
                  </a:lnTo>
                  <a:lnTo>
                    <a:pt x="1485" y="484"/>
                  </a:lnTo>
                  <a:lnTo>
                    <a:pt x="1414" y="508"/>
                  </a:lnTo>
                  <a:lnTo>
                    <a:pt x="1336" y="530"/>
                  </a:lnTo>
                  <a:lnTo>
                    <a:pt x="1250" y="548"/>
                  </a:lnTo>
                  <a:lnTo>
                    <a:pt x="1157" y="562"/>
                  </a:lnTo>
                  <a:lnTo>
                    <a:pt x="1059" y="573"/>
                  </a:lnTo>
                  <a:lnTo>
                    <a:pt x="956" y="579"/>
                  </a:lnTo>
                  <a:lnTo>
                    <a:pt x="850" y="582"/>
                  </a:lnTo>
                  <a:lnTo>
                    <a:pt x="743" y="579"/>
                  </a:lnTo>
                  <a:lnTo>
                    <a:pt x="640" y="573"/>
                  </a:lnTo>
                  <a:lnTo>
                    <a:pt x="542" y="562"/>
                  </a:lnTo>
                  <a:lnTo>
                    <a:pt x="450" y="548"/>
                  </a:lnTo>
                  <a:lnTo>
                    <a:pt x="364" y="530"/>
                  </a:lnTo>
                  <a:lnTo>
                    <a:pt x="285" y="508"/>
                  </a:lnTo>
                  <a:lnTo>
                    <a:pt x="214" y="484"/>
                  </a:lnTo>
                  <a:lnTo>
                    <a:pt x="152" y="457"/>
                  </a:lnTo>
                  <a:lnTo>
                    <a:pt x="99" y="428"/>
                  </a:lnTo>
                  <a:lnTo>
                    <a:pt x="26" y="362"/>
                  </a:lnTo>
                  <a:lnTo>
                    <a:pt x="0" y="291"/>
                  </a:lnTo>
                  <a:close/>
                </a:path>
              </a:pathLst>
            </a:custGeom>
            <a:noFill/>
            <a:ln w="12954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O"/>
            </a:p>
          </p:txBody>
        </p:sp>
        <p:pic>
          <p:nvPicPr>
            <p:cNvPr id="14" name="Picture 563">
              <a:extLst>
                <a:ext uri="{FF2B5EF4-FFF2-40B4-BE49-F238E27FC236}">
                  <a16:creationId xmlns:a16="http://schemas.microsoft.com/office/drawing/2014/main" id="{721C8ED9-F68F-44AC-175C-7CCD653949E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6" y="499"/>
              <a:ext cx="7372" cy="77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eform 562">
              <a:extLst>
                <a:ext uri="{FF2B5EF4-FFF2-40B4-BE49-F238E27FC236}">
                  <a16:creationId xmlns:a16="http://schemas.microsoft.com/office/drawing/2014/main" id="{84B7078B-F5E0-8DDC-3803-3DA1FC6EB2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050" y="7522"/>
              <a:ext cx="1702" cy="582"/>
            </a:xfrm>
            <a:custGeom>
              <a:avLst/>
              <a:gdLst>
                <a:gd name="T0" fmla="+- 0 16000 16000"/>
                <a:gd name="T1" fmla="*/ T0 w 1702"/>
                <a:gd name="T2" fmla="+- 0 7930 7639"/>
                <a:gd name="T3" fmla="*/ 7930 h 582"/>
                <a:gd name="T4" fmla="+- 0 16026 16000"/>
                <a:gd name="T5" fmla="*/ T4 w 1702"/>
                <a:gd name="T6" fmla="+- 0 7859 7639"/>
                <a:gd name="T7" fmla="*/ 7859 h 582"/>
                <a:gd name="T8" fmla="+- 0 16100 16000"/>
                <a:gd name="T9" fmla="*/ T8 w 1702"/>
                <a:gd name="T10" fmla="+- 0 7793 7639"/>
                <a:gd name="T11" fmla="*/ 7793 h 582"/>
                <a:gd name="T12" fmla="+- 0 16153 16000"/>
                <a:gd name="T13" fmla="*/ T12 w 1702"/>
                <a:gd name="T14" fmla="+- 0 7764 7639"/>
                <a:gd name="T15" fmla="*/ 7764 h 582"/>
                <a:gd name="T16" fmla="+- 0 16215 16000"/>
                <a:gd name="T17" fmla="*/ T16 w 1702"/>
                <a:gd name="T18" fmla="+- 0 7737 7639"/>
                <a:gd name="T19" fmla="*/ 7737 h 582"/>
                <a:gd name="T20" fmla="+- 0 16286 16000"/>
                <a:gd name="T21" fmla="*/ T20 w 1702"/>
                <a:gd name="T22" fmla="+- 0 7713 7639"/>
                <a:gd name="T23" fmla="*/ 7713 h 582"/>
                <a:gd name="T24" fmla="+- 0 16365 16000"/>
                <a:gd name="T25" fmla="*/ T24 w 1702"/>
                <a:gd name="T26" fmla="+- 0 7691 7639"/>
                <a:gd name="T27" fmla="*/ 7691 h 582"/>
                <a:gd name="T28" fmla="+- 0 16451 16000"/>
                <a:gd name="T29" fmla="*/ T28 w 1702"/>
                <a:gd name="T30" fmla="+- 0 7673 7639"/>
                <a:gd name="T31" fmla="*/ 7673 h 582"/>
                <a:gd name="T32" fmla="+- 0 16544 16000"/>
                <a:gd name="T33" fmla="*/ T32 w 1702"/>
                <a:gd name="T34" fmla="+- 0 7659 7639"/>
                <a:gd name="T35" fmla="*/ 7659 h 582"/>
                <a:gd name="T36" fmla="+- 0 16642 16000"/>
                <a:gd name="T37" fmla="*/ T36 w 1702"/>
                <a:gd name="T38" fmla="+- 0 7648 7639"/>
                <a:gd name="T39" fmla="*/ 7648 h 582"/>
                <a:gd name="T40" fmla="+- 0 16744 16000"/>
                <a:gd name="T41" fmla="*/ T40 w 1702"/>
                <a:gd name="T42" fmla="+- 0 7641 7639"/>
                <a:gd name="T43" fmla="*/ 7641 h 582"/>
                <a:gd name="T44" fmla="+- 0 16851 16000"/>
                <a:gd name="T45" fmla="*/ T44 w 1702"/>
                <a:gd name="T46" fmla="+- 0 7639 7639"/>
                <a:gd name="T47" fmla="*/ 7639 h 582"/>
                <a:gd name="T48" fmla="+- 0 16958 16000"/>
                <a:gd name="T49" fmla="*/ T48 w 1702"/>
                <a:gd name="T50" fmla="+- 0 7641 7639"/>
                <a:gd name="T51" fmla="*/ 7641 h 582"/>
                <a:gd name="T52" fmla="+- 0 17060 16000"/>
                <a:gd name="T53" fmla="*/ T52 w 1702"/>
                <a:gd name="T54" fmla="+- 0 7648 7639"/>
                <a:gd name="T55" fmla="*/ 7648 h 582"/>
                <a:gd name="T56" fmla="+- 0 17158 16000"/>
                <a:gd name="T57" fmla="*/ T56 w 1702"/>
                <a:gd name="T58" fmla="+- 0 7659 7639"/>
                <a:gd name="T59" fmla="*/ 7659 h 582"/>
                <a:gd name="T60" fmla="+- 0 17251 16000"/>
                <a:gd name="T61" fmla="*/ T60 w 1702"/>
                <a:gd name="T62" fmla="+- 0 7673 7639"/>
                <a:gd name="T63" fmla="*/ 7673 h 582"/>
                <a:gd name="T64" fmla="+- 0 17337 16000"/>
                <a:gd name="T65" fmla="*/ T64 w 1702"/>
                <a:gd name="T66" fmla="+- 0 7691 7639"/>
                <a:gd name="T67" fmla="*/ 7691 h 582"/>
                <a:gd name="T68" fmla="+- 0 17416 16000"/>
                <a:gd name="T69" fmla="*/ T68 w 1702"/>
                <a:gd name="T70" fmla="+- 0 7713 7639"/>
                <a:gd name="T71" fmla="*/ 7713 h 582"/>
                <a:gd name="T72" fmla="+- 0 17487 16000"/>
                <a:gd name="T73" fmla="*/ T72 w 1702"/>
                <a:gd name="T74" fmla="+- 0 7737 7639"/>
                <a:gd name="T75" fmla="*/ 7737 h 582"/>
                <a:gd name="T76" fmla="+- 0 17549 16000"/>
                <a:gd name="T77" fmla="*/ T76 w 1702"/>
                <a:gd name="T78" fmla="+- 0 7764 7639"/>
                <a:gd name="T79" fmla="*/ 7764 h 582"/>
                <a:gd name="T80" fmla="+- 0 17602 16000"/>
                <a:gd name="T81" fmla="*/ T80 w 1702"/>
                <a:gd name="T82" fmla="+- 0 7793 7639"/>
                <a:gd name="T83" fmla="*/ 7793 h 582"/>
                <a:gd name="T84" fmla="+- 0 17676 16000"/>
                <a:gd name="T85" fmla="*/ T84 w 1702"/>
                <a:gd name="T86" fmla="+- 0 7859 7639"/>
                <a:gd name="T87" fmla="*/ 7859 h 582"/>
                <a:gd name="T88" fmla="+- 0 17702 16000"/>
                <a:gd name="T89" fmla="*/ T88 w 1702"/>
                <a:gd name="T90" fmla="+- 0 7930 7639"/>
                <a:gd name="T91" fmla="*/ 7930 h 582"/>
                <a:gd name="T92" fmla="+- 0 17695 16000"/>
                <a:gd name="T93" fmla="*/ T92 w 1702"/>
                <a:gd name="T94" fmla="+- 0 7967 7639"/>
                <a:gd name="T95" fmla="*/ 7967 h 582"/>
                <a:gd name="T96" fmla="+- 0 17645 16000"/>
                <a:gd name="T97" fmla="*/ T96 w 1702"/>
                <a:gd name="T98" fmla="+- 0 8035 7639"/>
                <a:gd name="T99" fmla="*/ 8035 h 582"/>
                <a:gd name="T100" fmla="+- 0 17549 16000"/>
                <a:gd name="T101" fmla="*/ T100 w 1702"/>
                <a:gd name="T102" fmla="+- 0 8096 7639"/>
                <a:gd name="T103" fmla="*/ 8096 h 582"/>
                <a:gd name="T104" fmla="+- 0 17487 16000"/>
                <a:gd name="T105" fmla="*/ T104 w 1702"/>
                <a:gd name="T106" fmla="+- 0 8123 7639"/>
                <a:gd name="T107" fmla="*/ 8123 h 582"/>
                <a:gd name="T108" fmla="+- 0 17416 16000"/>
                <a:gd name="T109" fmla="*/ T108 w 1702"/>
                <a:gd name="T110" fmla="+- 0 8148 7639"/>
                <a:gd name="T111" fmla="*/ 8148 h 582"/>
                <a:gd name="T112" fmla="+- 0 17337 16000"/>
                <a:gd name="T113" fmla="*/ T112 w 1702"/>
                <a:gd name="T114" fmla="+- 0 8169 7639"/>
                <a:gd name="T115" fmla="*/ 8169 h 582"/>
                <a:gd name="T116" fmla="+- 0 17251 16000"/>
                <a:gd name="T117" fmla="*/ T116 w 1702"/>
                <a:gd name="T118" fmla="+- 0 8187 7639"/>
                <a:gd name="T119" fmla="*/ 8187 h 582"/>
                <a:gd name="T120" fmla="+- 0 17158 16000"/>
                <a:gd name="T121" fmla="*/ T120 w 1702"/>
                <a:gd name="T122" fmla="+- 0 8202 7639"/>
                <a:gd name="T123" fmla="*/ 8202 h 582"/>
                <a:gd name="T124" fmla="+- 0 17060 16000"/>
                <a:gd name="T125" fmla="*/ T124 w 1702"/>
                <a:gd name="T126" fmla="+- 0 8212 7639"/>
                <a:gd name="T127" fmla="*/ 8212 h 582"/>
                <a:gd name="T128" fmla="+- 0 16958 16000"/>
                <a:gd name="T129" fmla="*/ T128 w 1702"/>
                <a:gd name="T130" fmla="+- 0 8219 7639"/>
                <a:gd name="T131" fmla="*/ 8219 h 582"/>
                <a:gd name="T132" fmla="+- 0 16851 16000"/>
                <a:gd name="T133" fmla="*/ T132 w 1702"/>
                <a:gd name="T134" fmla="+- 0 8221 7639"/>
                <a:gd name="T135" fmla="*/ 8221 h 582"/>
                <a:gd name="T136" fmla="+- 0 16744 16000"/>
                <a:gd name="T137" fmla="*/ T136 w 1702"/>
                <a:gd name="T138" fmla="+- 0 8219 7639"/>
                <a:gd name="T139" fmla="*/ 8219 h 582"/>
                <a:gd name="T140" fmla="+- 0 16642 16000"/>
                <a:gd name="T141" fmla="*/ T140 w 1702"/>
                <a:gd name="T142" fmla="+- 0 8212 7639"/>
                <a:gd name="T143" fmla="*/ 8212 h 582"/>
                <a:gd name="T144" fmla="+- 0 16544 16000"/>
                <a:gd name="T145" fmla="*/ T144 w 1702"/>
                <a:gd name="T146" fmla="+- 0 8202 7639"/>
                <a:gd name="T147" fmla="*/ 8202 h 582"/>
                <a:gd name="T148" fmla="+- 0 16451 16000"/>
                <a:gd name="T149" fmla="*/ T148 w 1702"/>
                <a:gd name="T150" fmla="+- 0 8187 7639"/>
                <a:gd name="T151" fmla="*/ 8187 h 582"/>
                <a:gd name="T152" fmla="+- 0 16365 16000"/>
                <a:gd name="T153" fmla="*/ T152 w 1702"/>
                <a:gd name="T154" fmla="+- 0 8169 7639"/>
                <a:gd name="T155" fmla="*/ 8169 h 582"/>
                <a:gd name="T156" fmla="+- 0 16286 16000"/>
                <a:gd name="T157" fmla="*/ T156 w 1702"/>
                <a:gd name="T158" fmla="+- 0 8148 7639"/>
                <a:gd name="T159" fmla="*/ 8148 h 582"/>
                <a:gd name="T160" fmla="+- 0 16215 16000"/>
                <a:gd name="T161" fmla="*/ T160 w 1702"/>
                <a:gd name="T162" fmla="+- 0 8123 7639"/>
                <a:gd name="T163" fmla="*/ 8123 h 582"/>
                <a:gd name="T164" fmla="+- 0 16153 16000"/>
                <a:gd name="T165" fmla="*/ T164 w 1702"/>
                <a:gd name="T166" fmla="+- 0 8096 7639"/>
                <a:gd name="T167" fmla="*/ 8096 h 582"/>
                <a:gd name="T168" fmla="+- 0 16100 16000"/>
                <a:gd name="T169" fmla="*/ T168 w 1702"/>
                <a:gd name="T170" fmla="+- 0 8067 7639"/>
                <a:gd name="T171" fmla="*/ 8067 h 582"/>
                <a:gd name="T172" fmla="+- 0 16026 16000"/>
                <a:gd name="T173" fmla="*/ T172 w 1702"/>
                <a:gd name="T174" fmla="+- 0 8002 7639"/>
                <a:gd name="T175" fmla="*/ 8002 h 582"/>
                <a:gd name="T176" fmla="+- 0 16000 16000"/>
                <a:gd name="T177" fmla="*/ T176 w 1702"/>
                <a:gd name="T178" fmla="+- 0 7930 7639"/>
                <a:gd name="T179" fmla="*/ 7930 h 582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  <a:cxn ang="0">
                  <a:pos x="T165" y="T167"/>
                </a:cxn>
                <a:cxn ang="0">
                  <a:pos x="T169" y="T171"/>
                </a:cxn>
                <a:cxn ang="0">
                  <a:pos x="T173" y="T175"/>
                </a:cxn>
                <a:cxn ang="0">
                  <a:pos x="T177" y="T179"/>
                </a:cxn>
              </a:cxnLst>
              <a:rect l="0" t="0" r="r" b="b"/>
              <a:pathLst>
                <a:path w="1702" h="582">
                  <a:moveTo>
                    <a:pt x="0" y="291"/>
                  </a:moveTo>
                  <a:lnTo>
                    <a:pt x="26" y="220"/>
                  </a:lnTo>
                  <a:lnTo>
                    <a:pt x="100" y="154"/>
                  </a:lnTo>
                  <a:lnTo>
                    <a:pt x="153" y="125"/>
                  </a:lnTo>
                  <a:lnTo>
                    <a:pt x="215" y="98"/>
                  </a:lnTo>
                  <a:lnTo>
                    <a:pt x="286" y="74"/>
                  </a:lnTo>
                  <a:lnTo>
                    <a:pt x="365" y="52"/>
                  </a:lnTo>
                  <a:lnTo>
                    <a:pt x="451" y="34"/>
                  </a:lnTo>
                  <a:lnTo>
                    <a:pt x="544" y="20"/>
                  </a:lnTo>
                  <a:lnTo>
                    <a:pt x="642" y="9"/>
                  </a:lnTo>
                  <a:lnTo>
                    <a:pt x="744" y="2"/>
                  </a:lnTo>
                  <a:lnTo>
                    <a:pt x="851" y="0"/>
                  </a:lnTo>
                  <a:lnTo>
                    <a:pt x="958" y="2"/>
                  </a:lnTo>
                  <a:lnTo>
                    <a:pt x="1060" y="9"/>
                  </a:lnTo>
                  <a:lnTo>
                    <a:pt x="1158" y="20"/>
                  </a:lnTo>
                  <a:lnTo>
                    <a:pt x="1251" y="34"/>
                  </a:lnTo>
                  <a:lnTo>
                    <a:pt x="1337" y="52"/>
                  </a:lnTo>
                  <a:lnTo>
                    <a:pt x="1416" y="74"/>
                  </a:lnTo>
                  <a:lnTo>
                    <a:pt x="1487" y="98"/>
                  </a:lnTo>
                  <a:lnTo>
                    <a:pt x="1549" y="125"/>
                  </a:lnTo>
                  <a:lnTo>
                    <a:pt x="1602" y="154"/>
                  </a:lnTo>
                  <a:lnTo>
                    <a:pt x="1676" y="220"/>
                  </a:lnTo>
                  <a:lnTo>
                    <a:pt x="1702" y="291"/>
                  </a:lnTo>
                  <a:lnTo>
                    <a:pt x="1695" y="328"/>
                  </a:lnTo>
                  <a:lnTo>
                    <a:pt x="1645" y="396"/>
                  </a:lnTo>
                  <a:lnTo>
                    <a:pt x="1549" y="457"/>
                  </a:lnTo>
                  <a:lnTo>
                    <a:pt x="1487" y="484"/>
                  </a:lnTo>
                  <a:lnTo>
                    <a:pt x="1416" y="509"/>
                  </a:lnTo>
                  <a:lnTo>
                    <a:pt x="1337" y="530"/>
                  </a:lnTo>
                  <a:lnTo>
                    <a:pt x="1251" y="548"/>
                  </a:lnTo>
                  <a:lnTo>
                    <a:pt x="1158" y="563"/>
                  </a:lnTo>
                  <a:lnTo>
                    <a:pt x="1060" y="573"/>
                  </a:lnTo>
                  <a:lnTo>
                    <a:pt x="958" y="580"/>
                  </a:lnTo>
                  <a:lnTo>
                    <a:pt x="851" y="582"/>
                  </a:lnTo>
                  <a:lnTo>
                    <a:pt x="744" y="580"/>
                  </a:lnTo>
                  <a:lnTo>
                    <a:pt x="642" y="573"/>
                  </a:lnTo>
                  <a:lnTo>
                    <a:pt x="544" y="563"/>
                  </a:lnTo>
                  <a:lnTo>
                    <a:pt x="451" y="548"/>
                  </a:lnTo>
                  <a:lnTo>
                    <a:pt x="365" y="530"/>
                  </a:lnTo>
                  <a:lnTo>
                    <a:pt x="286" y="509"/>
                  </a:lnTo>
                  <a:lnTo>
                    <a:pt x="215" y="484"/>
                  </a:lnTo>
                  <a:lnTo>
                    <a:pt x="153" y="457"/>
                  </a:lnTo>
                  <a:lnTo>
                    <a:pt x="100" y="428"/>
                  </a:lnTo>
                  <a:lnTo>
                    <a:pt x="26" y="363"/>
                  </a:lnTo>
                  <a:lnTo>
                    <a:pt x="0" y="291"/>
                  </a:lnTo>
                  <a:close/>
                </a:path>
              </a:pathLst>
            </a:custGeom>
            <a:noFill/>
            <a:ln w="12954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556267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956DC5-851E-002F-BB2A-FD01D201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20"/>
            <a:ext cx="10094259" cy="626439"/>
          </a:xfrm>
        </p:spPr>
        <p:txBody>
          <a:bodyPr>
            <a:normAutofit/>
          </a:bodyPr>
          <a:lstStyle/>
          <a:p>
            <a:r>
              <a:rPr lang="es-CO" sz="2400" dirty="0"/>
              <a:t>PROCESO DE VALIDACIÓN DE LOS ARCHIVOS (FORMULARIOS)</a:t>
            </a:r>
          </a:p>
        </p:txBody>
      </p:sp>
      <p:pic>
        <p:nvPicPr>
          <p:cNvPr id="3" name="Imagen 2" descr="Interfaz de usuario gráfica, Texto, Aplicación">
            <a:extLst>
              <a:ext uri="{FF2B5EF4-FFF2-40B4-BE49-F238E27FC236}">
                <a16:creationId xmlns:a16="http://schemas.microsoft.com/office/drawing/2014/main" id="{5096C222-5D8C-DD07-0B6F-D021F9D68E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" b="26102"/>
          <a:stretch/>
        </p:blipFill>
        <p:spPr>
          <a:xfrm>
            <a:off x="774255" y="1763733"/>
            <a:ext cx="3862726" cy="351455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E759165-4DA2-BC76-5D1D-42427A8B35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6981" y="2221297"/>
            <a:ext cx="6716819" cy="3705625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52C89E63-743B-F713-1DFB-389C14D6AEFE}"/>
              </a:ext>
            </a:extLst>
          </p:cNvPr>
          <p:cNvSpPr/>
          <p:nvPr/>
        </p:nvSpPr>
        <p:spPr>
          <a:xfrm>
            <a:off x="2191872" y="4303059"/>
            <a:ext cx="1546411" cy="24204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F7134A2-78F6-C579-C240-148184279724}"/>
              </a:ext>
            </a:extLst>
          </p:cNvPr>
          <p:cNvSpPr txBox="1"/>
          <p:nvPr/>
        </p:nvSpPr>
        <p:spPr>
          <a:xfrm>
            <a:off x="1290918" y="6098168"/>
            <a:ext cx="9345706" cy="58477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>
            <a:defPPr>
              <a:defRPr lang="x-none"/>
            </a:defPPr>
            <a:lvl1pPr algn="ctr">
              <a:defRPr sz="14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s-CO" sz="1600" dirty="0"/>
              <a:t>Nota: si presentan inconvenientes para ejecutar la malla validadora, deben instalar o actualizar la versión del java</a:t>
            </a:r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9121255D-E933-A46D-1101-FE6C00F46139}"/>
              </a:ext>
            </a:extLst>
          </p:cNvPr>
          <p:cNvSpPr/>
          <p:nvPr/>
        </p:nvSpPr>
        <p:spPr>
          <a:xfrm>
            <a:off x="10125635" y="5410200"/>
            <a:ext cx="1129553" cy="33169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3CA9BE07-EA2A-031B-BA14-F75ACF6B44A0}"/>
              </a:ext>
            </a:extLst>
          </p:cNvPr>
          <p:cNvSpPr txBox="1"/>
          <p:nvPr/>
        </p:nvSpPr>
        <p:spPr>
          <a:xfrm>
            <a:off x="601698" y="1184500"/>
            <a:ext cx="104517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dirty="0"/>
              <a:t>Paso 3 : Luego extraer la información en la ruta de su preferencia.</a:t>
            </a:r>
          </a:p>
        </p:txBody>
      </p:sp>
    </p:spTree>
    <p:extLst>
      <p:ext uri="{BB962C8B-B14F-4D97-AF65-F5344CB8AC3E}">
        <p14:creationId xmlns:p14="http://schemas.microsoft.com/office/powerpoint/2010/main" val="380034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956DC5-851E-002F-BB2A-FD01D201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20"/>
            <a:ext cx="10094259" cy="626439"/>
          </a:xfrm>
        </p:spPr>
        <p:txBody>
          <a:bodyPr>
            <a:normAutofit/>
          </a:bodyPr>
          <a:lstStyle/>
          <a:p>
            <a:r>
              <a:rPr lang="es-CO" sz="2400" dirty="0"/>
              <a:t>INICIAR EL PROCESO DE VALIDACIÓN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CE791D-EA22-DC2F-D1B5-CEF5435BE56C}"/>
              </a:ext>
            </a:extLst>
          </p:cNvPr>
          <p:cNvSpPr txBox="1"/>
          <p:nvPr/>
        </p:nvSpPr>
        <p:spPr>
          <a:xfrm>
            <a:off x="628441" y="1288155"/>
            <a:ext cx="1009425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ea typeface="Calibri Light" panose="020F0302020204030204" pitchFamily="34" charset="0"/>
                <a:cs typeface="Calibri Light" panose="020F0302020204030204" pitchFamily="34" charset="0"/>
              </a:rPr>
              <a:t>Paso 1 : Hacer clic en el Botón “Validar”, luego seleccionar el tipo de formulario</a:t>
            </a:r>
            <a:endParaRPr lang="es-CO" sz="2000" dirty="0">
              <a:ea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E571A299-A5C9-0397-7298-5B19BA8493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051" t="28175" r="31300" b="56948"/>
          <a:stretch/>
        </p:blipFill>
        <p:spPr>
          <a:xfrm>
            <a:off x="2938998" y="1817194"/>
            <a:ext cx="5391721" cy="1198505"/>
          </a:xfrm>
          <a:prstGeom prst="rect">
            <a:avLst/>
          </a:prstGeom>
        </p:spPr>
      </p:pic>
      <p:sp>
        <p:nvSpPr>
          <p:cNvPr id="23" name="Flecha: hacia abajo 22">
            <a:extLst>
              <a:ext uri="{FF2B5EF4-FFF2-40B4-BE49-F238E27FC236}">
                <a16:creationId xmlns:a16="http://schemas.microsoft.com/office/drawing/2014/main" id="{3DF6E9E2-9EE3-ED51-22C1-5D347BBE762E}"/>
              </a:ext>
            </a:extLst>
          </p:cNvPr>
          <p:cNvSpPr/>
          <p:nvPr/>
        </p:nvSpPr>
        <p:spPr>
          <a:xfrm rot="5400000">
            <a:off x="5213821" y="2147587"/>
            <a:ext cx="243542" cy="598533"/>
          </a:xfrm>
          <a:prstGeom prst="down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31" name="Picture 530">
            <a:extLst>
              <a:ext uri="{FF2B5EF4-FFF2-40B4-BE49-F238E27FC236}">
                <a16:creationId xmlns:a16="http://schemas.microsoft.com/office/drawing/2014/main" id="{198D2CFA-B8F5-CF5A-8A8D-BE2874579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587" y="3594189"/>
            <a:ext cx="4811306" cy="2931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adroTexto 32">
            <a:extLst>
              <a:ext uri="{FF2B5EF4-FFF2-40B4-BE49-F238E27FC236}">
                <a16:creationId xmlns:a16="http://schemas.microsoft.com/office/drawing/2014/main" id="{14E15FCB-0F25-E39D-6B10-51D5A92357BA}"/>
              </a:ext>
            </a:extLst>
          </p:cNvPr>
          <p:cNvSpPr txBox="1"/>
          <p:nvPr/>
        </p:nvSpPr>
        <p:spPr>
          <a:xfrm>
            <a:off x="628441" y="3099452"/>
            <a:ext cx="1051917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Paso 2: Seleccionar los archivos que se van a validar  (FURIPS 1 y 2 o FURTRAN), desde la ruta que estén guardados.</a:t>
            </a:r>
            <a:endParaRPr lang="es-CO" sz="2000" dirty="0"/>
          </a:p>
        </p:txBody>
      </p:sp>
      <p:sp>
        <p:nvSpPr>
          <p:cNvPr id="34" name="Elipse 33">
            <a:extLst>
              <a:ext uri="{FF2B5EF4-FFF2-40B4-BE49-F238E27FC236}">
                <a16:creationId xmlns:a16="http://schemas.microsoft.com/office/drawing/2014/main" id="{196B5231-3368-F75B-AB92-8C6A73B2D6CB}"/>
              </a:ext>
            </a:extLst>
          </p:cNvPr>
          <p:cNvSpPr/>
          <p:nvPr/>
        </p:nvSpPr>
        <p:spPr>
          <a:xfrm>
            <a:off x="3033586" y="5351501"/>
            <a:ext cx="2116637" cy="5248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646714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956DC5-851E-002F-BB2A-FD01D201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20"/>
            <a:ext cx="10094259" cy="626439"/>
          </a:xfrm>
        </p:spPr>
        <p:txBody>
          <a:bodyPr>
            <a:normAutofit/>
          </a:bodyPr>
          <a:lstStyle/>
          <a:p>
            <a:r>
              <a:rPr lang="es-CO" sz="2400" dirty="0"/>
              <a:t>INICIAR EL PROCESO DE VALIDACIÓN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CE791D-EA22-DC2F-D1B5-CEF5435BE56C}"/>
              </a:ext>
            </a:extLst>
          </p:cNvPr>
          <p:cNvSpPr txBox="1"/>
          <p:nvPr/>
        </p:nvSpPr>
        <p:spPr>
          <a:xfrm>
            <a:off x="636495" y="1241580"/>
            <a:ext cx="102959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Paso 3: Deben crear una carpeta en la cual la malla dispondrá el resultado de la validación. Luego hacen clic en el botón de “Seleccionar Destino”</a:t>
            </a:r>
            <a:endParaRPr lang="es-CO" sz="2000" dirty="0"/>
          </a:p>
        </p:txBody>
      </p:sp>
      <p:grpSp>
        <p:nvGrpSpPr>
          <p:cNvPr id="2" name="Group 514">
            <a:extLst>
              <a:ext uri="{FF2B5EF4-FFF2-40B4-BE49-F238E27FC236}">
                <a16:creationId xmlns:a16="http://schemas.microsoft.com/office/drawing/2014/main" id="{59D8EFDC-8D81-1411-3D90-089B1F79ED2B}"/>
              </a:ext>
            </a:extLst>
          </p:cNvPr>
          <p:cNvGrpSpPr>
            <a:grpSpLocks/>
          </p:cNvGrpSpPr>
          <p:nvPr/>
        </p:nvGrpSpPr>
        <p:grpSpPr bwMode="auto">
          <a:xfrm>
            <a:off x="2856182" y="2088387"/>
            <a:ext cx="6058293" cy="3351991"/>
            <a:chOff x="5341" y="-904"/>
            <a:chExt cx="13361" cy="7340"/>
          </a:xfrm>
        </p:grpSpPr>
        <p:pic>
          <p:nvPicPr>
            <p:cNvPr id="3" name="Picture 516">
              <a:extLst>
                <a:ext uri="{FF2B5EF4-FFF2-40B4-BE49-F238E27FC236}">
                  <a16:creationId xmlns:a16="http://schemas.microsoft.com/office/drawing/2014/main" id="{BFFE7BFB-EA95-473D-BE8E-D449D78BA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41" y="-904"/>
              <a:ext cx="13361" cy="73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515">
              <a:extLst>
                <a:ext uri="{FF2B5EF4-FFF2-40B4-BE49-F238E27FC236}">
                  <a16:creationId xmlns:a16="http://schemas.microsoft.com/office/drawing/2014/main" id="{414308E2-C27D-34CF-DE0D-66A90048D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5407" y="3564"/>
              <a:ext cx="2879" cy="700"/>
            </a:xfrm>
            <a:custGeom>
              <a:avLst/>
              <a:gdLst>
                <a:gd name="T0" fmla="+- 0 15445 15407"/>
                <a:gd name="T1" fmla="*/ T0 w 2879"/>
                <a:gd name="T2" fmla="+- 0 3834 3565"/>
                <a:gd name="T3" fmla="*/ 3834 h 700"/>
                <a:gd name="T4" fmla="+- 0 15604 15407"/>
                <a:gd name="T5" fmla="*/ T4 w 2879"/>
                <a:gd name="T6" fmla="+- 0 3738 3565"/>
                <a:gd name="T7" fmla="*/ 3738 h 700"/>
                <a:gd name="T8" fmla="+- 0 15724 15407"/>
                <a:gd name="T9" fmla="*/ T8 w 2879"/>
                <a:gd name="T10" fmla="+- 0 3696 3565"/>
                <a:gd name="T11" fmla="*/ 3696 h 700"/>
                <a:gd name="T12" fmla="+- 0 15867 15407"/>
                <a:gd name="T13" fmla="*/ T12 w 2879"/>
                <a:gd name="T14" fmla="+- 0 3658 3565"/>
                <a:gd name="T15" fmla="*/ 3658 h 700"/>
                <a:gd name="T16" fmla="+- 0 16031 15407"/>
                <a:gd name="T17" fmla="*/ T16 w 2879"/>
                <a:gd name="T18" fmla="+- 0 3626 3565"/>
                <a:gd name="T19" fmla="*/ 3626 h 700"/>
                <a:gd name="T20" fmla="+- 0 16214 15407"/>
                <a:gd name="T21" fmla="*/ T20 w 2879"/>
                <a:gd name="T22" fmla="+- 0 3600 3565"/>
                <a:gd name="T23" fmla="*/ 3600 h 700"/>
                <a:gd name="T24" fmla="+- 0 16412 15407"/>
                <a:gd name="T25" fmla="*/ T24 w 2879"/>
                <a:gd name="T26" fmla="+- 0 3581 3565"/>
                <a:gd name="T27" fmla="*/ 3581 h 700"/>
                <a:gd name="T28" fmla="+- 0 16624 15407"/>
                <a:gd name="T29" fmla="*/ T28 w 2879"/>
                <a:gd name="T30" fmla="+- 0 3569 3565"/>
                <a:gd name="T31" fmla="*/ 3569 h 700"/>
                <a:gd name="T32" fmla="+- 0 16847 15407"/>
                <a:gd name="T33" fmla="*/ T32 w 2879"/>
                <a:gd name="T34" fmla="+- 0 3565 3565"/>
                <a:gd name="T35" fmla="*/ 3565 h 700"/>
                <a:gd name="T36" fmla="+- 0 17069 15407"/>
                <a:gd name="T37" fmla="*/ T36 w 2879"/>
                <a:gd name="T38" fmla="+- 0 3569 3565"/>
                <a:gd name="T39" fmla="*/ 3569 h 700"/>
                <a:gd name="T40" fmla="+- 0 17281 15407"/>
                <a:gd name="T41" fmla="*/ T40 w 2879"/>
                <a:gd name="T42" fmla="+- 0 3581 3565"/>
                <a:gd name="T43" fmla="*/ 3581 h 700"/>
                <a:gd name="T44" fmla="+- 0 17480 15407"/>
                <a:gd name="T45" fmla="*/ T44 w 2879"/>
                <a:gd name="T46" fmla="+- 0 3600 3565"/>
                <a:gd name="T47" fmla="*/ 3600 h 700"/>
                <a:gd name="T48" fmla="+- 0 17663 15407"/>
                <a:gd name="T49" fmla="*/ T48 w 2879"/>
                <a:gd name="T50" fmla="+- 0 3626 3565"/>
                <a:gd name="T51" fmla="*/ 3626 h 700"/>
                <a:gd name="T52" fmla="+- 0 17827 15407"/>
                <a:gd name="T53" fmla="*/ T52 w 2879"/>
                <a:gd name="T54" fmla="+- 0 3658 3565"/>
                <a:gd name="T55" fmla="*/ 3658 h 700"/>
                <a:gd name="T56" fmla="+- 0 17970 15407"/>
                <a:gd name="T57" fmla="*/ T56 w 2879"/>
                <a:gd name="T58" fmla="+- 0 3696 3565"/>
                <a:gd name="T59" fmla="*/ 3696 h 700"/>
                <a:gd name="T60" fmla="+- 0 18090 15407"/>
                <a:gd name="T61" fmla="*/ T60 w 2879"/>
                <a:gd name="T62" fmla="+- 0 3738 3565"/>
                <a:gd name="T63" fmla="*/ 3738 h 700"/>
                <a:gd name="T64" fmla="+- 0 18248 15407"/>
                <a:gd name="T65" fmla="*/ T64 w 2879"/>
                <a:gd name="T66" fmla="+- 0 3834 3565"/>
                <a:gd name="T67" fmla="*/ 3834 h 700"/>
                <a:gd name="T68" fmla="+- 0 18286 15407"/>
                <a:gd name="T69" fmla="*/ T68 w 2879"/>
                <a:gd name="T70" fmla="+- 0 3915 3565"/>
                <a:gd name="T71" fmla="*/ 3915 h 700"/>
                <a:gd name="T72" fmla="+- 0 18248 15407"/>
                <a:gd name="T73" fmla="*/ T72 w 2879"/>
                <a:gd name="T74" fmla="+- 0 3995 3565"/>
                <a:gd name="T75" fmla="*/ 3995 h 700"/>
                <a:gd name="T76" fmla="+- 0 18090 15407"/>
                <a:gd name="T77" fmla="*/ T76 w 2879"/>
                <a:gd name="T78" fmla="+- 0 4091 3565"/>
                <a:gd name="T79" fmla="*/ 4091 h 700"/>
                <a:gd name="T80" fmla="+- 0 17970 15407"/>
                <a:gd name="T81" fmla="*/ T80 w 2879"/>
                <a:gd name="T82" fmla="+- 0 4133 3565"/>
                <a:gd name="T83" fmla="*/ 4133 h 700"/>
                <a:gd name="T84" fmla="+- 0 17827 15407"/>
                <a:gd name="T85" fmla="*/ T84 w 2879"/>
                <a:gd name="T86" fmla="+- 0 4171 3565"/>
                <a:gd name="T87" fmla="*/ 4171 h 700"/>
                <a:gd name="T88" fmla="+- 0 17663 15407"/>
                <a:gd name="T89" fmla="*/ T88 w 2879"/>
                <a:gd name="T90" fmla="+- 0 4203 3565"/>
                <a:gd name="T91" fmla="*/ 4203 h 700"/>
                <a:gd name="T92" fmla="+- 0 17480 15407"/>
                <a:gd name="T93" fmla="*/ T92 w 2879"/>
                <a:gd name="T94" fmla="+- 0 4229 3565"/>
                <a:gd name="T95" fmla="*/ 4229 h 700"/>
                <a:gd name="T96" fmla="+- 0 17281 15407"/>
                <a:gd name="T97" fmla="*/ T96 w 2879"/>
                <a:gd name="T98" fmla="+- 0 4248 3565"/>
                <a:gd name="T99" fmla="*/ 4248 h 700"/>
                <a:gd name="T100" fmla="+- 0 17069 15407"/>
                <a:gd name="T101" fmla="*/ T100 w 2879"/>
                <a:gd name="T102" fmla="+- 0 4260 3565"/>
                <a:gd name="T103" fmla="*/ 4260 h 700"/>
                <a:gd name="T104" fmla="+- 0 16847 15407"/>
                <a:gd name="T105" fmla="*/ T104 w 2879"/>
                <a:gd name="T106" fmla="+- 0 4264 3565"/>
                <a:gd name="T107" fmla="*/ 4264 h 700"/>
                <a:gd name="T108" fmla="+- 0 16624 15407"/>
                <a:gd name="T109" fmla="*/ T108 w 2879"/>
                <a:gd name="T110" fmla="+- 0 4260 3565"/>
                <a:gd name="T111" fmla="*/ 4260 h 700"/>
                <a:gd name="T112" fmla="+- 0 16412 15407"/>
                <a:gd name="T113" fmla="*/ T112 w 2879"/>
                <a:gd name="T114" fmla="+- 0 4248 3565"/>
                <a:gd name="T115" fmla="*/ 4248 h 700"/>
                <a:gd name="T116" fmla="+- 0 16214 15407"/>
                <a:gd name="T117" fmla="*/ T116 w 2879"/>
                <a:gd name="T118" fmla="+- 0 4229 3565"/>
                <a:gd name="T119" fmla="*/ 4229 h 700"/>
                <a:gd name="T120" fmla="+- 0 16031 15407"/>
                <a:gd name="T121" fmla="*/ T120 w 2879"/>
                <a:gd name="T122" fmla="+- 0 4203 3565"/>
                <a:gd name="T123" fmla="*/ 4203 h 700"/>
                <a:gd name="T124" fmla="+- 0 15867 15407"/>
                <a:gd name="T125" fmla="*/ T124 w 2879"/>
                <a:gd name="T126" fmla="+- 0 4171 3565"/>
                <a:gd name="T127" fmla="*/ 4171 h 700"/>
                <a:gd name="T128" fmla="+- 0 15724 15407"/>
                <a:gd name="T129" fmla="*/ T128 w 2879"/>
                <a:gd name="T130" fmla="+- 0 4133 3565"/>
                <a:gd name="T131" fmla="*/ 4133 h 700"/>
                <a:gd name="T132" fmla="+- 0 15604 15407"/>
                <a:gd name="T133" fmla="*/ T132 w 2879"/>
                <a:gd name="T134" fmla="+- 0 4091 3565"/>
                <a:gd name="T135" fmla="*/ 4091 h 700"/>
                <a:gd name="T136" fmla="+- 0 15445 15407"/>
                <a:gd name="T137" fmla="*/ T136 w 2879"/>
                <a:gd name="T138" fmla="+- 0 3995 3565"/>
                <a:gd name="T139" fmla="*/ 3995 h 700"/>
                <a:gd name="T140" fmla="+- 0 15407 15407"/>
                <a:gd name="T141" fmla="*/ T140 w 2879"/>
                <a:gd name="T142" fmla="+- 0 3915 3565"/>
                <a:gd name="T143" fmla="*/ 3915 h 70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</a:cxnLst>
              <a:rect l="0" t="0" r="r" b="b"/>
              <a:pathLst>
                <a:path w="2879" h="700">
                  <a:moveTo>
                    <a:pt x="0" y="350"/>
                  </a:moveTo>
                  <a:lnTo>
                    <a:pt x="38" y="269"/>
                  </a:lnTo>
                  <a:lnTo>
                    <a:pt x="103" y="220"/>
                  </a:lnTo>
                  <a:lnTo>
                    <a:pt x="197" y="173"/>
                  </a:lnTo>
                  <a:lnTo>
                    <a:pt x="254" y="151"/>
                  </a:lnTo>
                  <a:lnTo>
                    <a:pt x="317" y="131"/>
                  </a:lnTo>
                  <a:lnTo>
                    <a:pt x="385" y="112"/>
                  </a:lnTo>
                  <a:lnTo>
                    <a:pt x="460" y="93"/>
                  </a:lnTo>
                  <a:lnTo>
                    <a:pt x="540" y="77"/>
                  </a:lnTo>
                  <a:lnTo>
                    <a:pt x="624" y="61"/>
                  </a:lnTo>
                  <a:lnTo>
                    <a:pt x="713" y="48"/>
                  </a:lnTo>
                  <a:lnTo>
                    <a:pt x="807" y="35"/>
                  </a:lnTo>
                  <a:lnTo>
                    <a:pt x="904" y="25"/>
                  </a:lnTo>
                  <a:lnTo>
                    <a:pt x="1005" y="16"/>
                  </a:lnTo>
                  <a:lnTo>
                    <a:pt x="1110" y="9"/>
                  </a:lnTo>
                  <a:lnTo>
                    <a:pt x="1217" y="4"/>
                  </a:lnTo>
                  <a:lnTo>
                    <a:pt x="1327" y="1"/>
                  </a:lnTo>
                  <a:lnTo>
                    <a:pt x="1440" y="0"/>
                  </a:lnTo>
                  <a:lnTo>
                    <a:pt x="1552" y="1"/>
                  </a:lnTo>
                  <a:lnTo>
                    <a:pt x="1662" y="4"/>
                  </a:lnTo>
                  <a:lnTo>
                    <a:pt x="1770" y="9"/>
                  </a:lnTo>
                  <a:lnTo>
                    <a:pt x="1874" y="16"/>
                  </a:lnTo>
                  <a:lnTo>
                    <a:pt x="1975" y="25"/>
                  </a:lnTo>
                  <a:lnTo>
                    <a:pt x="2073" y="35"/>
                  </a:lnTo>
                  <a:lnTo>
                    <a:pt x="2166" y="48"/>
                  </a:lnTo>
                  <a:lnTo>
                    <a:pt x="2256" y="61"/>
                  </a:lnTo>
                  <a:lnTo>
                    <a:pt x="2340" y="77"/>
                  </a:lnTo>
                  <a:lnTo>
                    <a:pt x="2420" y="93"/>
                  </a:lnTo>
                  <a:lnTo>
                    <a:pt x="2494" y="112"/>
                  </a:lnTo>
                  <a:lnTo>
                    <a:pt x="2563" y="131"/>
                  </a:lnTo>
                  <a:lnTo>
                    <a:pt x="2626" y="151"/>
                  </a:lnTo>
                  <a:lnTo>
                    <a:pt x="2683" y="173"/>
                  </a:lnTo>
                  <a:lnTo>
                    <a:pt x="2776" y="220"/>
                  </a:lnTo>
                  <a:lnTo>
                    <a:pt x="2841" y="269"/>
                  </a:lnTo>
                  <a:lnTo>
                    <a:pt x="2875" y="322"/>
                  </a:lnTo>
                  <a:lnTo>
                    <a:pt x="2879" y="350"/>
                  </a:lnTo>
                  <a:lnTo>
                    <a:pt x="2875" y="377"/>
                  </a:lnTo>
                  <a:lnTo>
                    <a:pt x="2841" y="430"/>
                  </a:lnTo>
                  <a:lnTo>
                    <a:pt x="2776" y="480"/>
                  </a:lnTo>
                  <a:lnTo>
                    <a:pt x="2683" y="526"/>
                  </a:lnTo>
                  <a:lnTo>
                    <a:pt x="2626" y="548"/>
                  </a:lnTo>
                  <a:lnTo>
                    <a:pt x="2563" y="568"/>
                  </a:lnTo>
                  <a:lnTo>
                    <a:pt x="2494" y="588"/>
                  </a:lnTo>
                  <a:lnTo>
                    <a:pt x="2420" y="606"/>
                  </a:lnTo>
                  <a:lnTo>
                    <a:pt x="2340" y="623"/>
                  </a:lnTo>
                  <a:lnTo>
                    <a:pt x="2256" y="638"/>
                  </a:lnTo>
                  <a:lnTo>
                    <a:pt x="2166" y="652"/>
                  </a:lnTo>
                  <a:lnTo>
                    <a:pt x="2073" y="664"/>
                  </a:lnTo>
                  <a:lnTo>
                    <a:pt x="1975" y="674"/>
                  </a:lnTo>
                  <a:lnTo>
                    <a:pt x="1874" y="683"/>
                  </a:lnTo>
                  <a:lnTo>
                    <a:pt x="1770" y="690"/>
                  </a:lnTo>
                  <a:lnTo>
                    <a:pt x="1662" y="695"/>
                  </a:lnTo>
                  <a:lnTo>
                    <a:pt x="1552" y="698"/>
                  </a:lnTo>
                  <a:lnTo>
                    <a:pt x="1440" y="699"/>
                  </a:lnTo>
                  <a:lnTo>
                    <a:pt x="1327" y="698"/>
                  </a:lnTo>
                  <a:lnTo>
                    <a:pt x="1217" y="695"/>
                  </a:lnTo>
                  <a:lnTo>
                    <a:pt x="1110" y="690"/>
                  </a:lnTo>
                  <a:lnTo>
                    <a:pt x="1005" y="683"/>
                  </a:lnTo>
                  <a:lnTo>
                    <a:pt x="904" y="674"/>
                  </a:lnTo>
                  <a:lnTo>
                    <a:pt x="807" y="664"/>
                  </a:lnTo>
                  <a:lnTo>
                    <a:pt x="713" y="652"/>
                  </a:lnTo>
                  <a:lnTo>
                    <a:pt x="624" y="638"/>
                  </a:lnTo>
                  <a:lnTo>
                    <a:pt x="540" y="623"/>
                  </a:lnTo>
                  <a:lnTo>
                    <a:pt x="460" y="606"/>
                  </a:lnTo>
                  <a:lnTo>
                    <a:pt x="385" y="588"/>
                  </a:lnTo>
                  <a:lnTo>
                    <a:pt x="317" y="568"/>
                  </a:lnTo>
                  <a:lnTo>
                    <a:pt x="254" y="548"/>
                  </a:lnTo>
                  <a:lnTo>
                    <a:pt x="197" y="526"/>
                  </a:lnTo>
                  <a:lnTo>
                    <a:pt x="103" y="480"/>
                  </a:lnTo>
                  <a:lnTo>
                    <a:pt x="38" y="430"/>
                  </a:lnTo>
                  <a:lnTo>
                    <a:pt x="5" y="377"/>
                  </a:lnTo>
                  <a:lnTo>
                    <a:pt x="0" y="350"/>
                  </a:lnTo>
                  <a:close/>
                </a:path>
              </a:pathLst>
            </a:custGeom>
            <a:noFill/>
            <a:ln w="12954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7751068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956DC5-851E-002F-BB2A-FD01D201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20"/>
            <a:ext cx="10094259" cy="626439"/>
          </a:xfrm>
        </p:spPr>
        <p:txBody>
          <a:bodyPr>
            <a:normAutofit/>
          </a:bodyPr>
          <a:lstStyle/>
          <a:p>
            <a:r>
              <a:rPr lang="es-CO" sz="2400" dirty="0"/>
              <a:t>INICIAR EL PROCESO DE VALIDACIÓN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CE791D-EA22-DC2F-D1B5-CEF5435BE56C}"/>
              </a:ext>
            </a:extLst>
          </p:cNvPr>
          <p:cNvSpPr txBox="1"/>
          <p:nvPr/>
        </p:nvSpPr>
        <p:spPr>
          <a:xfrm>
            <a:off x="636495" y="1241580"/>
            <a:ext cx="10295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Paso 4: Luego seleccionan el botón de “Validar”</a:t>
            </a:r>
            <a:endParaRPr lang="es-CO" sz="2000" dirty="0"/>
          </a:p>
        </p:txBody>
      </p:sp>
      <p:pic>
        <p:nvPicPr>
          <p:cNvPr id="6" name="Picture 530">
            <a:extLst>
              <a:ext uri="{FF2B5EF4-FFF2-40B4-BE49-F238E27FC236}">
                <a16:creationId xmlns:a16="http://schemas.microsoft.com/office/drawing/2014/main" id="{443D75C8-6F2B-15BF-1A66-75C8C8533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340" y="1780611"/>
            <a:ext cx="5760273" cy="3510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9F9FD553-D798-9C1E-37DC-477FF044AC9E}"/>
              </a:ext>
            </a:extLst>
          </p:cNvPr>
          <p:cNvSpPr/>
          <p:nvPr/>
        </p:nvSpPr>
        <p:spPr>
          <a:xfrm>
            <a:off x="6347011" y="4477870"/>
            <a:ext cx="968189" cy="3899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71334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4" y="2193559"/>
            <a:ext cx="5585346" cy="230832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ES" sz="4800" dirty="0">
                <a:solidFill>
                  <a:schemeClr val="bg1">
                    <a:lumMod val="95000"/>
                  </a:schemeClr>
                </a:solidFill>
                <a:effectLst/>
                <a:latin typeface="Arial MT"/>
                <a:ea typeface="Arial MT"/>
                <a:cs typeface="Arial MT"/>
              </a:rPr>
              <a:t>ETAPAS DE LA RADICACIÓN VIA WEB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162684" y="2650377"/>
            <a:ext cx="186055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01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44310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8956DC5-851E-002F-BB2A-FD01D201A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20"/>
            <a:ext cx="10094259" cy="626439"/>
          </a:xfrm>
        </p:spPr>
        <p:txBody>
          <a:bodyPr>
            <a:normAutofit/>
          </a:bodyPr>
          <a:lstStyle/>
          <a:p>
            <a:r>
              <a:rPr lang="es-CO" sz="2400" dirty="0"/>
              <a:t>INICIAR EL PROCESO DE VALIDACIÓN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5CE791D-EA22-DC2F-D1B5-CEF5435BE56C}"/>
              </a:ext>
            </a:extLst>
          </p:cNvPr>
          <p:cNvSpPr txBox="1"/>
          <p:nvPr/>
        </p:nvSpPr>
        <p:spPr>
          <a:xfrm>
            <a:off x="636495" y="1241580"/>
            <a:ext cx="10295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Paso 5: Si los archivos no tienen errores, la malla dispondrá en la ruta del destino el archivo .PAK</a:t>
            </a:r>
            <a:endParaRPr lang="es-CO" sz="2000" dirty="0"/>
          </a:p>
        </p:txBody>
      </p:sp>
      <p:pic>
        <p:nvPicPr>
          <p:cNvPr id="2" name="image40.jpeg">
            <a:extLst>
              <a:ext uri="{FF2B5EF4-FFF2-40B4-BE49-F238E27FC236}">
                <a16:creationId xmlns:a16="http://schemas.microsoft.com/office/drawing/2014/main" id="{659C9DA6-5745-F796-4810-10213700FC0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40291" y="2006784"/>
            <a:ext cx="7911417" cy="28444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819E71EB-6D23-DC4B-2190-0627D1735738}"/>
              </a:ext>
            </a:extLst>
          </p:cNvPr>
          <p:cNvSpPr txBox="1"/>
          <p:nvPr/>
        </p:nvSpPr>
        <p:spPr>
          <a:xfrm>
            <a:off x="793629" y="5065115"/>
            <a:ext cx="101388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2E569E"/>
              </a:buClr>
              <a:buSzPts val="1800"/>
            </a:pPr>
            <a:r>
              <a:rPr lang="es-ES" sz="2000" dirty="0">
                <a:effectLst/>
                <a:ea typeface="Arial MT"/>
                <a:cs typeface="Arial MT"/>
              </a:rPr>
              <a:t>Cuando el archivo tiene errores genera un aviso y el usuario puede ingresar a la carpeta resultado y abrir el archivo .EST</a:t>
            </a:r>
            <a:endParaRPr lang="es-CO" sz="2000" dirty="0">
              <a:effectLst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115988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4" y="3076981"/>
            <a:ext cx="5302955" cy="704039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5400" b="1" dirty="0">
                <a:solidFill>
                  <a:schemeClr val="bg1"/>
                </a:solidFill>
                <a:latin typeface="Nunito" pitchFamily="2" charset="77"/>
              </a:rPr>
              <a:t>FIRMA DIGITAL</a:t>
            </a:r>
            <a:endParaRPr lang="es-CO" sz="5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014767" y="2723453"/>
            <a:ext cx="3068318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88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2.1.2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4083087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3834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839E672-D722-3D17-16A3-D86B74A2C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PROCESO DE FIRMA DIGITAL DE LOS ARCHIVOS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797541-08F7-97DC-4793-9A8E3197D701}"/>
              </a:ext>
            </a:extLst>
          </p:cNvPr>
          <p:cNvSpPr txBox="1"/>
          <p:nvPr/>
        </p:nvSpPr>
        <p:spPr>
          <a:xfrm>
            <a:off x="838200" y="1492331"/>
            <a:ext cx="100135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2E569E"/>
              </a:buClr>
              <a:buSzPts val="1800"/>
            </a:pPr>
            <a:r>
              <a:rPr lang="es-ES" sz="2000" dirty="0">
                <a:ea typeface="Arial MT"/>
                <a:cs typeface="Arial MT"/>
              </a:rPr>
              <a:t>Cuando tengan el archivo .PAK deben adelantar el proceso de firma a través del complemento dispuesto en la página de ADRES</a:t>
            </a:r>
            <a:endParaRPr lang="es-CO" sz="2000" dirty="0">
              <a:effectLst/>
              <a:ea typeface="Arial MT"/>
              <a:cs typeface="Arial MT"/>
            </a:endParaRPr>
          </a:p>
        </p:txBody>
      </p:sp>
      <p:pic>
        <p:nvPicPr>
          <p:cNvPr id="10" name="Picture 2" descr="3d little human character pointing fotografías e imágenes de alta  resolución - Alamy">
            <a:extLst>
              <a:ext uri="{FF2B5EF4-FFF2-40B4-BE49-F238E27FC236}">
                <a16:creationId xmlns:a16="http://schemas.microsoft.com/office/drawing/2014/main" id="{865CCA4E-83A2-D2EE-6D82-76AC143460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07"/>
          <a:stretch/>
        </p:blipFill>
        <p:spPr bwMode="auto">
          <a:xfrm>
            <a:off x="2801193" y="4428535"/>
            <a:ext cx="1175775" cy="2158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Bocadillo nube: nube 10">
            <a:extLst>
              <a:ext uri="{FF2B5EF4-FFF2-40B4-BE49-F238E27FC236}">
                <a16:creationId xmlns:a16="http://schemas.microsoft.com/office/drawing/2014/main" id="{F013B282-BFF0-6083-562B-2D39BE59391B}"/>
              </a:ext>
            </a:extLst>
          </p:cNvPr>
          <p:cNvSpPr/>
          <p:nvPr/>
        </p:nvSpPr>
        <p:spPr>
          <a:xfrm>
            <a:off x="2164976" y="2222939"/>
            <a:ext cx="6050058" cy="2205596"/>
          </a:xfrm>
          <a:prstGeom prst="cloudCallou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/>
              <a:t>Recuerde que la ruta del complemento lo puede encontrar en el siguiente link: </a:t>
            </a:r>
            <a:r>
              <a:rPr lang="es-CO" dirty="0">
                <a:hlinkClick r:id="rId4"/>
              </a:rPr>
              <a:t>https://www.adres.gov.co/ips-y-proveedores/reclamaciones-de-personas-juridicas/caja-de-herramientas</a:t>
            </a:r>
            <a:r>
              <a:rPr lang="es-CO" dirty="0"/>
              <a:t> </a:t>
            </a:r>
            <a:endParaRPr lang="es-CO" sz="1800" dirty="0"/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DCD2CB4-5E76-DD43-6FF1-6E515681A32A}"/>
              </a:ext>
            </a:extLst>
          </p:cNvPr>
          <p:cNvSpPr txBox="1"/>
          <p:nvPr/>
        </p:nvSpPr>
        <p:spPr>
          <a:xfrm>
            <a:off x="3976968" y="5184779"/>
            <a:ext cx="68748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2E569E"/>
              </a:buClr>
              <a:buSzPts val="1800"/>
            </a:pPr>
            <a:r>
              <a:rPr lang="es-ES" dirty="0">
                <a:latin typeface="Arial MT"/>
                <a:ea typeface="Arial MT"/>
                <a:cs typeface="Arial MT"/>
              </a:rPr>
              <a:t>Una vez este firmado el archivo debe quedar con extensión .PAK.CMS.</a:t>
            </a:r>
            <a:endParaRPr lang="es-CO" sz="1100" dirty="0">
              <a:effectLst/>
              <a:latin typeface="Arial MT"/>
              <a:ea typeface="Arial MT"/>
              <a:cs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32201282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3872756" y="2603973"/>
            <a:ext cx="6333561" cy="17581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RADICACIÓN ELECTRONICA RESPESTA A GLOSA</a:t>
            </a: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014767" y="2705724"/>
            <a:ext cx="3068320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88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2.1.3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4705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>
            <a:extLst>
              <a:ext uri="{FF2B5EF4-FFF2-40B4-BE49-F238E27FC236}">
                <a16:creationId xmlns:a16="http://schemas.microsoft.com/office/drawing/2014/main" id="{B839E672-D722-3D17-16A3-D86B74A2C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76220"/>
            <a:ext cx="10174941" cy="814698"/>
          </a:xfrm>
        </p:spPr>
        <p:txBody>
          <a:bodyPr>
            <a:normAutofit fontScale="90000"/>
          </a:bodyPr>
          <a:lstStyle/>
          <a:p>
            <a:r>
              <a:rPr lang="es-CO" dirty="0"/>
              <a:t>Aspectos para tener en cuenta en la elaboración de los Formularios (Respuesta a glosa)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08C0CBA-9EDA-D4FE-2976-F923D2C74A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66595597"/>
              </p:ext>
            </p:extLst>
          </p:nvPr>
        </p:nvGraphicFramePr>
        <p:xfrm>
          <a:off x="685720" y="1441986"/>
          <a:ext cx="10403542" cy="44205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6404245-2079-334C-AC3B-C99E9801E485}"/>
              </a:ext>
            </a:extLst>
          </p:cNvPr>
          <p:cNvSpPr txBox="1"/>
          <p:nvPr/>
        </p:nvSpPr>
        <p:spPr>
          <a:xfrm>
            <a:off x="1542316" y="6012448"/>
            <a:ext cx="9107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002060"/>
                </a:solidFill>
              </a:rPr>
              <a:t>Importante: Relacionar el número de radicado o reclamación asignada en la presentación Inicial</a:t>
            </a:r>
          </a:p>
        </p:txBody>
      </p:sp>
    </p:spTree>
    <p:extLst>
      <p:ext uri="{BB962C8B-B14F-4D97-AF65-F5344CB8AC3E}">
        <p14:creationId xmlns:p14="http://schemas.microsoft.com/office/powerpoint/2010/main" val="41073934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5312" y="356707"/>
            <a:ext cx="9767131" cy="626187"/>
          </a:xfrm>
        </p:spPr>
        <p:txBody>
          <a:bodyPr/>
          <a:lstStyle/>
          <a:p>
            <a:r>
              <a:rPr lang="es-CO" dirty="0"/>
              <a:t>Ejemplo para el diligenciamiento del FURIPS2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2537FB8C-A12A-3DCF-C66F-C8BC0104B29A}"/>
              </a:ext>
            </a:extLst>
          </p:cNvPr>
          <p:cNvSpPr txBox="1"/>
          <p:nvPr/>
        </p:nvSpPr>
        <p:spPr>
          <a:xfrm>
            <a:off x="658056" y="854064"/>
            <a:ext cx="10295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Cuando corresponde a una reclamación con estado de auditoria Aprobado Parcial</a:t>
            </a:r>
            <a:endParaRPr lang="es-CO" sz="2000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EE401C53-694A-CAF6-E571-63C2DD6853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56" y="1573832"/>
            <a:ext cx="4762500" cy="24193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E67172-A433-A069-3AD1-BAB398756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556" y="1581173"/>
            <a:ext cx="2428875" cy="2392276"/>
          </a:xfrm>
          <a:prstGeom prst="rect">
            <a:avLst/>
          </a:prstGeom>
        </p:spPr>
      </p:pic>
      <p:graphicFrame>
        <p:nvGraphicFramePr>
          <p:cNvPr id="15" name="Tabla 14">
            <a:extLst>
              <a:ext uri="{FF2B5EF4-FFF2-40B4-BE49-F238E27FC236}">
                <a16:creationId xmlns:a16="http://schemas.microsoft.com/office/drawing/2014/main" id="{35135407-E598-BEAB-BF26-37EC359885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3117741"/>
              </p:ext>
            </p:extLst>
          </p:nvPr>
        </p:nvGraphicFramePr>
        <p:xfrm>
          <a:off x="7849431" y="1608118"/>
          <a:ext cx="4144496" cy="941411"/>
        </p:xfrm>
        <a:graphic>
          <a:graphicData uri="http://schemas.openxmlformats.org/drawingml/2006/table">
            <a:tbl>
              <a:tblPr/>
              <a:tblGrid>
                <a:gridCol w="1036124">
                  <a:extLst>
                    <a:ext uri="{9D8B030D-6E8A-4147-A177-3AD203B41FA5}">
                      <a16:colId xmlns:a16="http://schemas.microsoft.com/office/drawing/2014/main" val="2702749014"/>
                    </a:ext>
                  </a:extLst>
                </a:gridCol>
                <a:gridCol w="1036124">
                  <a:extLst>
                    <a:ext uri="{9D8B030D-6E8A-4147-A177-3AD203B41FA5}">
                      <a16:colId xmlns:a16="http://schemas.microsoft.com/office/drawing/2014/main" val="3150310864"/>
                    </a:ext>
                  </a:extLst>
                </a:gridCol>
                <a:gridCol w="1036124">
                  <a:extLst>
                    <a:ext uri="{9D8B030D-6E8A-4147-A177-3AD203B41FA5}">
                      <a16:colId xmlns:a16="http://schemas.microsoft.com/office/drawing/2014/main" val="1482612292"/>
                    </a:ext>
                  </a:extLst>
                </a:gridCol>
                <a:gridCol w="1036124">
                  <a:extLst>
                    <a:ext uri="{9D8B030D-6E8A-4147-A177-3AD203B41FA5}">
                      <a16:colId xmlns:a16="http://schemas.microsoft.com/office/drawing/2014/main" val="236472752"/>
                    </a:ext>
                  </a:extLst>
                </a:gridCol>
              </a:tblGrid>
              <a:tr h="10200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FURIPS 1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4585773"/>
                  </a:ext>
                </a:extLst>
              </a:tr>
              <a:tr h="201619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1210645"/>
                  </a:ext>
                </a:extLst>
              </a:tr>
              <a:tr h="362913"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facturado x GM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reclamado X GM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facturado X TP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reclamado X TP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5164788"/>
                  </a:ext>
                </a:extLst>
              </a:tr>
              <a:tr h="201619"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510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2722197"/>
                  </a:ext>
                </a:extLst>
              </a:tr>
            </a:tbl>
          </a:graphicData>
        </a:graphic>
      </p:graphicFrame>
      <p:sp>
        <p:nvSpPr>
          <p:cNvPr id="16" name="CuadroTexto 15">
            <a:extLst>
              <a:ext uri="{FF2B5EF4-FFF2-40B4-BE49-F238E27FC236}">
                <a16:creationId xmlns:a16="http://schemas.microsoft.com/office/drawing/2014/main" id="{2A48E55A-720B-665D-BF23-A36A84DCDD1E}"/>
              </a:ext>
            </a:extLst>
          </p:cNvPr>
          <p:cNvSpPr txBox="1"/>
          <p:nvPr/>
        </p:nvSpPr>
        <p:spPr>
          <a:xfrm>
            <a:off x="658056" y="1208008"/>
            <a:ext cx="10295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Primer Ingreso</a:t>
            </a:r>
            <a:endParaRPr lang="es-CO" sz="2000" dirty="0"/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3FFE995-11C5-15EE-A99A-35C419725E4E}"/>
              </a:ext>
            </a:extLst>
          </p:cNvPr>
          <p:cNvSpPr txBox="1"/>
          <p:nvPr/>
        </p:nvSpPr>
        <p:spPr>
          <a:xfrm>
            <a:off x="570895" y="3891207"/>
            <a:ext cx="102959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Respuesta a Glosa</a:t>
            </a:r>
            <a:endParaRPr lang="es-CO" sz="20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CCBE0618-8E17-2B2C-9971-E77563013C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056" y="4260074"/>
            <a:ext cx="4925563" cy="192097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B4EAAD8E-798E-F075-7F4C-90C4022446A6}"/>
              </a:ext>
            </a:extLst>
          </p:cNvPr>
          <p:cNvSpPr txBox="1"/>
          <p:nvPr/>
        </p:nvSpPr>
        <p:spPr>
          <a:xfrm>
            <a:off x="5545028" y="4455565"/>
            <a:ext cx="644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i="1" dirty="0">
                <a:solidFill>
                  <a:schemeClr val="bg2">
                    <a:lumMod val="75000"/>
                  </a:schemeClr>
                </a:solidFill>
              </a:rPr>
              <a:t>Se eliminan los ítems aprobados y pagados, así como los aceptados: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44CAFC4F-B348-CC73-0D20-488040D6E161}"/>
              </a:ext>
            </a:extLst>
          </p:cNvPr>
          <p:cNvSpPr txBox="1"/>
          <p:nvPr/>
        </p:nvSpPr>
        <p:spPr>
          <a:xfrm>
            <a:off x="5685423" y="4796583"/>
            <a:ext cx="37202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De los 10 glosados, se aceptan 5 y se subsanan 5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53F176A-95E5-5A3D-E5C3-6D4D3C598348}"/>
              </a:ext>
            </a:extLst>
          </p:cNvPr>
          <p:cNvSpPr txBox="1"/>
          <p:nvPr/>
        </p:nvSpPr>
        <p:spPr>
          <a:xfrm>
            <a:off x="5718877" y="5047596"/>
            <a:ext cx="45139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Se aporta lectura del radiólogo y se subsana el 25% glosado</a:t>
            </a:r>
          </a:p>
        </p:txBody>
      </p: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D5E52881-FD2B-6697-AE55-2233B97624DF}"/>
              </a:ext>
            </a:extLst>
          </p:cNvPr>
          <p:cNvCxnSpPr>
            <a:endCxn id="20" idx="1"/>
          </p:cNvCxnSpPr>
          <p:nvPr/>
        </p:nvCxnSpPr>
        <p:spPr>
          <a:xfrm flipV="1">
            <a:off x="5545028" y="4950472"/>
            <a:ext cx="140395" cy="153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844828EF-129B-220C-E5C9-E173175F3663}"/>
              </a:ext>
            </a:extLst>
          </p:cNvPr>
          <p:cNvCxnSpPr>
            <a:stCxn id="18" idx="3"/>
            <a:endCxn id="21" idx="1"/>
          </p:cNvCxnSpPr>
          <p:nvPr/>
        </p:nvCxnSpPr>
        <p:spPr>
          <a:xfrm flipV="1">
            <a:off x="5583619" y="5201485"/>
            <a:ext cx="135258" cy="190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6" name="Tabla 45">
            <a:extLst>
              <a:ext uri="{FF2B5EF4-FFF2-40B4-BE49-F238E27FC236}">
                <a16:creationId xmlns:a16="http://schemas.microsoft.com/office/drawing/2014/main" id="{671E2EC0-F025-F758-FC68-9BCA0EEA25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833900"/>
              </p:ext>
            </p:extLst>
          </p:nvPr>
        </p:nvGraphicFramePr>
        <p:xfrm>
          <a:off x="6815717" y="5735530"/>
          <a:ext cx="5188866" cy="1097280"/>
        </p:xfrm>
        <a:graphic>
          <a:graphicData uri="http://schemas.openxmlformats.org/drawingml/2006/table">
            <a:tbl>
              <a:tblPr/>
              <a:tblGrid>
                <a:gridCol w="1190887">
                  <a:extLst>
                    <a:ext uri="{9D8B030D-6E8A-4147-A177-3AD203B41FA5}">
                      <a16:colId xmlns:a16="http://schemas.microsoft.com/office/drawing/2014/main" val="3127959291"/>
                    </a:ext>
                  </a:extLst>
                </a:gridCol>
                <a:gridCol w="1190887">
                  <a:extLst>
                    <a:ext uri="{9D8B030D-6E8A-4147-A177-3AD203B41FA5}">
                      <a16:colId xmlns:a16="http://schemas.microsoft.com/office/drawing/2014/main" val="2451282532"/>
                    </a:ext>
                  </a:extLst>
                </a:gridCol>
                <a:gridCol w="1190887">
                  <a:extLst>
                    <a:ext uri="{9D8B030D-6E8A-4147-A177-3AD203B41FA5}">
                      <a16:colId xmlns:a16="http://schemas.microsoft.com/office/drawing/2014/main" val="1281752941"/>
                    </a:ext>
                  </a:extLst>
                </a:gridCol>
                <a:gridCol w="1616205">
                  <a:extLst>
                    <a:ext uri="{9D8B030D-6E8A-4147-A177-3AD203B41FA5}">
                      <a16:colId xmlns:a16="http://schemas.microsoft.com/office/drawing/2014/main" val="2727386701"/>
                    </a:ext>
                  </a:extLst>
                </a:gridCol>
              </a:tblGrid>
              <a:tr h="190500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FURIPS 1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19397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97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98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99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CO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Campo 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8959957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facturado x GM</a:t>
                      </a:r>
                      <a:endParaRPr lang="es-CO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reclamado X GM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facturado X TP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 reclamado </a:t>
                      </a:r>
                    </a:p>
                    <a:p>
                      <a:pPr algn="ctr" fontAlgn="ctr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X TP</a:t>
                      </a:r>
                    </a:p>
                  </a:txBody>
                  <a:tcPr marL="7620" marR="7620" marT="762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4353578"/>
                  </a:ext>
                </a:extLst>
              </a:tr>
              <a:tr h="179414"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9100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8825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s-CO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7620" marR="7620" marT="762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47458406"/>
                  </a:ext>
                </a:extLst>
              </a:tr>
            </a:tbl>
          </a:graphicData>
        </a:graphic>
      </p:graphicFrame>
      <p:sp>
        <p:nvSpPr>
          <p:cNvPr id="50" name="CuadroTexto 49">
            <a:extLst>
              <a:ext uri="{FF2B5EF4-FFF2-40B4-BE49-F238E27FC236}">
                <a16:creationId xmlns:a16="http://schemas.microsoft.com/office/drawing/2014/main" id="{6927BB18-D61B-0FCC-7D97-1263EA65F541}"/>
              </a:ext>
            </a:extLst>
          </p:cNvPr>
          <p:cNvSpPr txBox="1"/>
          <p:nvPr/>
        </p:nvSpPr>
        <p:spPr>
          <a:xfrm>
            <a:off x="5718877" y="5311757"/>
            <a:ext cx="36404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400" dirty="0"/>
              <a:t>Se subsana, pero se ajusta mayor valor cobrado</a:t>
            </a:r>
          </a:p>
        </p:txBody>
      </p:sp>
      <p:cxnSp>
        <p:nvCxnSpPr>
          <p:cNvPr id="52" name="Conector recto de flecha 51">
            <a:extLst>
              <a:ext uri="{FF2B5EF4-FFF2-40B4-BE49-F238E27FC236}">
                <a16:creationId xmlns:a16="http://schemas.microsoft.com/office/drawing/2014/main" id="{34DEE470-8349-2092-E382-72ACBF0A0490}"/>
              </a:ext>
            </a:extLst>
          </p:cNvPr>
          <p:cNvCxnSpPr>
            <a:endCxn id="50" idx="1"/>
          </p:cNvCxnSpPr>
          <p:nvPr/>
        </p:nvCxnSpPr>
        <p:spPr>
          <a:xfrm>
            <a:off x="5545028" y="5465645"/>
            <a:ext cx="173849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id="{85ACB800-D098-8088-75E8-C9629542759F}"/>
              </a:ext>
            </a:extLst>
          </p:cNvPr>
          <p:cNvSpPr txBox="1"/>
          <p:nvPr/>
        </p:nvSpPr>
        <p:spPr>
          <a:xfrm>
            <a:off x="4541950" y="6298392"/>
            <a:ext cx="17572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1600" dirty="0">
                <a:solidFill>
                  <a:srgbClr val="009999"/>
                </a:solidFill>
              </a:rPr>
              <a:t>FURIPS 2 de RG</a:t>
            </a:r>
          </a:p>
        </p:txBody>
      </p:sp>
      <p:cxnSp>
        <p:nvCxnSpPr>
          <p:cNvPr id="55" name="Conector recto de flecha 54">
            <a:extLst>
              <a:ext uri="{FF2B5EF4-FFF2-40B4-BE49-F238E27FC236}">
                <a16:creationId xmlns:a16="http://schemas.microsoft.com/office/drawing/2014/main" id="{1A552BB1-A966-7691-27FC-FA7B87B0A291}"/>
              </a:ext>
            </a:extLst>
          </p:cNvPr>
          <p:cNvCxnSpPr/>
          <p:nvPr/>
        </p:nvCxnSpPr>
        <p:spPr>
          <a:xfrm>
            <a:off x="6151244" y="6467669"/>
            <a:ext cx="414917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Flecha: hacia abajo 55">
            <a:extLst>
              <a:ext uri="{FF2B5EF4-FFF2-40B4-BE49-F238E27FC236}">
                <a16:creationId xmlns:a16="http://schemas.microsoft.com/office/drawing/2014/main" id="{A17C3E03-A69B-E734-FB8B-7D19EB798440}"/>
              </a:ext>
            </a:extLst>
          </p:cNvPr>
          <p:cNvSpPr/>
          <p:nvPr/>
        </p:nvSpPr>
        <p:spPr>
          <a:xfrm rot="5400000">
            <a:off x="8232402" y="2595237"/>
            <a:ext cx="202626" cy="871524"/>
          </a:xfrm>
          <a:prstGeom prst="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4DE3E74B-BDC9-DF17-1EB3-44D4391A4937}"/>
              </a:ext>
            </a:extLst>
          </p:cNvPr>
          <p:cNvSpPr txBox="1"/>
          <p:nvPr/>
        </p:nvSpPr>
        <p:spPr>
          <a:xfrm>
            <a:off x="8794737" y="2846333"/>
            <a:ext cx="19731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rgbClr val="FF0000"/>
                </a:solidFill>
              </a:rPr>
              <a:t>Ítem Aprobado</a:t>
            </a:r>
          </a:p>
        </p:txBody>
      </p:sp>
    </p:spTree>
    <p:extLst>
      <p:ext uri="{BB962C8B-B14F-4D97-AF65-F5344CB8AC3E}">
        <p14:creationId xmlns:p14="http://schemas.microsoft.com/office/powerpoint/2010/main" val="44476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3872756" y="2873278"/>
            <a:ext cx="6333561" cy="12195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SOPORTES DIGITALIZADOS</a:t>
            </a: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014767" y="2705724"/>
            <a:ext cx="3068320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88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2.2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89951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9" y="410494"/>
            <a:ext cx="10199391" cy="880423"/>
          </a:xfrm>
        </p:spPr>
        <p:txBody>
          <a:bodyPr>
            <a:noAutofit/>
          </a:bodyPr>
          <a:lstStyle/>
          <a:p>
            <a:r>
              <a:rPr lang="es-CO" sz="2800" dirty="0"/>
              <a:t>PARAMETROS REQUERIDOS PARA LA PRESENTACIÓN DE RECLAMACIONES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2A48E55A-720B-665D-BF23-A36A84DCDD1E}"/>
              </a:ext>
            </a:extLst>
          </p:cNvPr>
          <p:cNvSpPr txBox="1"/>
          <p:nvPr/>
        </p:nvSpPr>
        <p:spPr>
          <a:xfrm>
            <a:off x="658056" y="1463502"/>
            <a:ext cx="105433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Para garantizar la adecuada presentación de los archivos de soporte de las reclamaciones descritos en los artículos 2.6.1.4.2.20 o 2.6.1.4.3.3 del Decreto 780 de 2016 y en el anexo técnico 1 en la Circular 016 de 2024, las IPS deberán tener en cuenta las siguientes especificaciones técnicas: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44D0C943-48C6-796E-F7D2-7872B2E38912}"/>
              </a:ext>
            </a:extLst>
          </p:cNvPr>
          <p:cNvGrpSpPr/>
          <p:nvPr/>
        </p:nvGrpSpPr>
        <p:grpSpPr>
          <a:xfrm>
            <a:off x="2233552" y="2728345"/>
            <a:ext cx="6917167" cy="751723"/>
            <a:chOff x="0" y="0"/>
            <a:chExt cx="6917167" cy="751723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9CF8DC77-2CBC-4C0A-2F2C-5FC0C8A75924}"/>
                </a:ext>
              </a:extLst>
            </p:cNvPr>
            <p:cNvSpPr/>
            <p:nvPr/>
          </p:nvSpPr>
          <p:spPr>
            <a:xfrm>
              <a:off x="0" y="0"/>
              <a:ext cx="6917167" cy="751723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74464C9F-63BF-E9F0-6865-E90635D12ADD}"/>
                </a:ext>
              </a:extLst>
            </p:cNvPr>
            <p:cNvSpPr txBox="1"/>
            <p:nvPr/>
          </p:nvSpPr>
          <p:spPr>
            <a:xfrm>
              <a:off x="1458605" y="0"/>
              <a:ext cx="5458561" cy="7517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200" kern="1200" dirty="0">
                  <a:solidFill>
                    <a:schemeClr val="tx1"/>
                  </a:solidFill>
                </a:rPr>
                <a:t>Factura y el formato XML</a:t>
              </a:r>
            </a:p>
          </p:txBody>
        </p:sp>
      </p:grp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E2ABE8E7-2C4E-20A8-4823-4DF98244F33C}"/>
              </a:ext>
            </a:extLst>
          </p:cNvPr>
          <p:cNvSpPr/>
          <p:nvPr/>
        </p:nvSpPr>
        <p:spPr>
          <a:xfrm>
            <a:off x="2264948" y="2803517"/>
            <a:ext cx="1383433" cy="601378"/>
          </a:xfrm>
          <a:prstGeom prst="roundRect">
            <a:avLst>
              <a:gd name="adj" fmla="val 10000"/>
            </a:avLst>
          </a:prstGeom>
          <a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2000" b="-2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C1EAE8D8-093A-9420-4F8B-9A13481E0019}"/>
              </a:ext>
            </a:extLst>
          </p:cNvPr>
          <p:cNvGrpSpPr/>
          <p:nvPr/>
        </p:nvGrpSpPr>
        <p:grpSpPr>
          <a:xfrm>
            <a:off x="2233553" y="3571411"/>
            <a:ext cx="6917166" cy="761274"/>
            <a:chOff x="0" y="817346"/>
            <a:chExt cx="7076089" cy="761274"/>
          </a:xfrm>
        </p:grpSpPr>
        <p:sp>
          <p:nvSpPr>
            <p:cNvPr id="14" name="Rectángulo: esquinas redondeadas 13">
              <a:extLst>
                <a:ext uri="{FF2B5EF4-FFF2-40B4-BE49-F238E27FC236}">
                  <a16:creationId xmlns:a16="http://schemas.microsoft.com/office/drawing/2014/main" id="{052B6952-D12E-9395-60A8-15507C72FB6D}"/>
                </a:ext>
              </a:extLst>
            </p:cNvPr>
            <p:cNvSpPr/>
            <p:nvPr/>
          </p:nvSpPr>
          <p:spPr>
            <a:xfrm>
              <a:off x="0" y="826896"/>
              <a:ext cx="6917167" cy="751723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22" name="Rectángulo: esquinas redondeadas 4">
              <a:extLst>
                <a:ext uri="{FF2B5EF4-FFF2-40B4-BE49-F238E27FC236}">
                  <a16:creationId xmlns:a16="http://schemas.microsoft.com/office/drawing/2014/main" id="{BDFBFB5C-15C8-75B2-EF2E-68782FC9D734}"/>
                </a:ext>
              </a:extLst>
            </p:cNvPr>
            <p:cNvSpPr txBox="1"/>
            <p:nvPr/>
          </p:nvSpPr>
          <p:spPr>
            <a:xfrm>
              <a:off x="1492116" y="817346"/>
              <a:ext cx="5583973" cy="761274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200" kern="1200" dirty="0">
                  <a:solidFill>
                    <a:schemeClr val="tx1"/>
                  </a:solidFill>
                </a:rPr>
                <a:t>Epicrisis o soporte de la atención medica</a:t>
              </a:r>
            </a:p>
          </p:txBody>
        </p:sp>
      </p:grpSp>
      <p:sp>
        <p:nvSpPr>
          <p:cNvPr id="28" name="Rectángulo: esquinas redondeadas 27">
            <a:extLst>
              <a:ext uri="{FF2B5EF4-FFF2-40B4-BE49-F238E27FC236}">
                <a16:creationId xmlns:a16="http://schemas.microsoft.com/office/drawing/2014/main" id="{9810442C-4148-58A8-F9F9-C7826BBE8762}"/>
              </a:ext>
            </a:extLst>
          </p:cNvPr>
          <p:cNvSpPr/>
          <p:nvPr/>
        </p:nvSpPr>
        <p:spPr>
          <a:xfrm>
            <a:off x="2264947" y="3656133"/>
            <a:ext cx="1383433" cy="601378"/>
          </a:xfrm>
          <a:prstGeom prst="roundRect">
            <a:avLst>
              <a:gd name="adj" fmla="val 10000"/>
            </a:avLst>
          </a:prstGeom>
          <a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53000" b="-5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grpSp>
        <p:nvGrpSpPr>
          <p:cNvPr id="30" name="Grupo 29">
            <a:extLst>
              <a:ext uri="{FF2B5EF4-FFF2-40B4-BE49-F238E27FC236}">
                <a16:creationId xmlns:a16="http://schemas.microsoft.com/office/drawing/2014/main" id="{F61F0F6C-582F-1FA4-71B1-E0C0578A78E8}"/>
              </a:ext>
            </a:extLst>
          </p:cNvPr>
          <p:cNvGrpSpPr/>
          <p:nvPr/>
        </p:nvGrpSpPr>
        <p:grpSpPr>
          <a:xfrm>
            <a:off x="2249249" y="4493870"/>
            <a:ext cx="6885771" cy="852617"/>
            <a:chOff x="0" y="1653792"/>
            <a:chExt cx="6917167" cy="751723"/>
          </a:xfrm>
        </p:grpSpPr>
        <p:sp>
          <p:nvSpPr>
            <p:cNvPr id="31" name="Rectángulo: esquinas redondeadas 30">
              <a:extLst>
                <a:ext uri="{FF2B5EF4-FFF2-40B4-BE49-F238E27FC236}">
                  <a16:creationId xmlns:a16="http://schemas.microsoft.com/office/drawing/2014/main" id="{31398CA8-A638-CD1F-11A1-A6158DD46FB8}"/>
                </a:ext>
              </a:extLst>
            </p:cNvPr>
            <p:cNvSpPr/>
            <p:nvPr/>
          </p:nvSpPr>
          <p:spPr>
            <a:xfrm>
              <a:off x="0" y="1653792"/>
              <a:ext cx="6917167" cy="751723"/>
            </a:xfrm>
            <a:prstGeom prst="roundRect">
              <a:avLst>
                <a:gd name="adj" fmla="val 10000"/>
              </a:avLst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32" name="Rectángulo: esquinas redondeadas 4">
              <a:extLst>
                <a:ext uri="{FF2B5EF4-FFF2-40B4-BE49-F238E27FC236}">
                  <a16:creationId xmlns:a16="http://schemas.microsoft.com/office/drawing/2014/main" id="{0CADA1BF-CA6B-5592-97FC-8CC2992E2F9E}"/>
                </a:ext>
              </a:extLst>
            </p:cNvPr>
            <p:cNvSpPr txBox="1"/>
            <p:nvPr/>
          </p:nvSpPr>
          <p:spPr>
            <a:xfrm>
              <a:off x="1458605" y="1653792"/>
              <a:ext cx="5458561" cy="751723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marL="0" lvl="0" indent="0" algn="l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200" dirty="0">
                  <a:solidFill>
                    <a:schemeClr val="tx1"/>
                  </a:solidFill>
                </a:rPr>
                <a:t>Factura de Material Osteosíntesis y el formato XML </a:t>
              </a:r>
              <a:endParaRPr lang="es-CO" sz="2200" kern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36" name="Rectángulo: esquinas redondeadas 35">
            <a:extLst>
              <a:ext uri="{FF2B5EF4-FFF2-40B4-BE49-F238E27FC236}">
                <a16:creationId xmlns:a16="http://schemas.microsoft.com/office/drawing/2014/main" id="{CC13D4CE-764F-B215-C079-CFB2020E684F}"/>
              </a:ext>
            </a:extLst>
          </p:cNvPr>
          <p:cNvSpPr/>
          <p:nvPr/>
        </p:nvSpPr>
        <p:spPr>
          <a:xfrm>
            <a:off x="2283525" y="4619489"/>
            <a:ext cx="1383433" cy="601378"/>
          </a:xfrm>
          <a:prstGeom prst="roundRect">
            <a:avLst>
              <a:gd name="adj" fmla="val 10000"/>
            </a:avLst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000" b="-2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s-CO"/>
          </a:p>
        </p:txBody>
      </p:sp>
      <p:sp>
        <p:nvSpPr>
          <p:cNvPr id="37" name="Rectángulo: esquinas redondeadas 4">
            <a:extLst>
              <a:ext uri="{FF2B5EF4-FFF2-40B4-BE49-F238E27FC236}">
                <a16:creationId xmlns:a16="http://schemas.microsoft.com/office/drawing/2014/main" id="{301E5AFE-2484-73F6-B7A5-93983D31EE8B}"/>
              </a:ext>
            </a:extLst>
          </p:cNvPr>
          <p:cNvSpPr txBox="1"/>
          <p:nvPr/>
        </p:nvSpPr>
        <p:spPr>
          <a:xfrm>
            <a:off x="2652345" y="5641006"/>
            <a:ext cx="6343021" cy="751723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0" vert="horz" wrap="square" lIns="45720" tIns="45720" rIns="45720" bIns="45720" numCol="1" spcCol="1270" anchor="ctr" anchorCtr="0">
            <a:noAutofit/>
          </a:bodyPr>
          <a:lstStyle/>
          <a:p>
            <a:pPr algn="just"/>
            <a:r>
              <a:rPr lang="es-ES" sz="1200" dirty="0">
                <a:latin typeface="Arial MT"/>
              </a:rPr>
              <a:t>Para la presentación de reclamaciones por </a:t>
            </a:r>
            <a:r>
              <a:rPr kumimoji="0" lang="es-CO" sz="1200" b="0" i="0" u="none" strike="noStrike" cap="none" spc="0" normalizeH="0" baseline="0" noProof="0" dirty="0">
                <a:ln/>
                <a:effectLst/>
                <a:uLnTx/>
                <a:uFillTx/>
                <a:latin typeface="+mj-lt"/>
                <a:ea typeface="+mn-ea"/>
                <a:cs typeface="+mn-cs"/>
              </a:rPr>
              <a:t>rangos diferenciales por riesgo del SOAT descrito en el artículo 4 de la Resolución 326 de 2023 modificado por la Resolución 225 de 2024, las IPS deberán aportar el certificado de reconocimiento de póliza de SOAT.</a:t>
            </a:r>
            <a:endParaRPr lang="es-CO" sz="1200" dirty="0"/>
          </a:p>
        </p:txBody>
      </p:sp>
      <p:pic>
        <p:nvPicPr>
          <p:cNvPr id="38" name="Picture 8" descr="COMUNICADO No. 011 DESDE RECTORÍA">
            <a:extLst>
              <a:ext uri="{FF2B5EF4-FFF2-40B4-BE49-F238E27FC236}">
                <a16:creationId xmlns:a16="http://schemas.microsoft.com/office/drawing/2014/main" id="{08A59CBD-F998-0322-AE45-BB37E5A0B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464" y="5454525"/>
            <a:ext cx="937030" cy="1161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44719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9" y="410494"/>
            <a:ext cx="10199391" cy="880423"/>
          </a:xfrm>
        </p:spPr>
        <p:txBody>
          <a:bodyPr>
            <a:noAutofit/>
          </a:bodyPr>
          <a:lstStyle/>
          <a:p>
            <a:pPr algn="ctr"/>
            <a:r>
              <a:rPr lang="es-CO" sz="2800" dirty="0"/>
              <a:t>DOCUMENTOS REQUERIDOS PARA LA PRESENTACIÓN DE RECLAMACIONES-FURIPS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005A24-A25F-BFB0-E153-D8623D2D6A84}"/>
              </a:ext>
            </a:extLst>
          </p:cNvPr>
          <p:cNvSpPr txBox="1"/>
          <p:nvPr/>
        </p:nvSpPr>
        <p:spPr>
          <a:xfrm>
            <a:off x="593264" y="1344705"/>
            <a:ext cx="11240147" cy="566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Para la presentación de FURIPS, los soportes de las reclamaciones se deben clasificar y digitalizar en tres </a:t>
            </a:r>
            <a:r>
              <a:rPr lang="es-ES" dirty="0"/>
              <a:t>grupos, así y tener en cuenta los parámetros del anexo técnico 1 de la circular 016 de 2024:</a:t>
            </a:r>
          </a:p>
          <a:p>
            <a:pPr algn="just"/>
            <a:endParaRPr lang="es-ES" dirty="0"/>
          </a:p>
          <a:p>
            <a:pPr marL="457200" indent="-457200" algn="just">
              <a:buAutoNum type="arabicPeriod"/>
            </a:pPr>
            <a:r>
              <a:rPr lang="es-ES" b="1" dirty="0"/>
              <a:t>Factura o documento equivalente de la IPS que presto el servicio</a:t>
            </a:r>
            <a:r>
              <a:rPr lang="es-ES" dirty="0"/>
              <a:t>.</a:t>
            </a:r>
          </a:p>
          <a:p>
            <a:pPr marL="457200" indent="-457200" algn="just">
              <a:buAutoNum type="arabicPeriod"/>
            </a:pPr>
            <a:r>
              <a:rPr lang="es-ES" b="1" dirty="0"/>
              <a:t>Formato de factura de venta XML</a:t>
            </a:r>
          </a:p>
          <a:p>
            <a:pPr algn="just"/>
            <a:r>
              <a:rPr lang="es-ES" b="1" dirty="0"/>
              <a:t>3 Epicrisis o resumen clínico de atención</a:t>
            </a:r>
            <a:r>
              <a:rPr lang="es-ES" dirty="0"/>
              <a:t>: Corresponde al conjunto de documentos que soportan la atención, Ejemplo:</a:t>
            </a:r>
          </a:p>
          <a:p>
            <a:pPr algn="just"/>
            <a:r>
              <a:rPr lang="es-ES" dirty="0"/>
              <a:t>3.1 La hoja de traslado.</a:t>
            </a:r>
          </a:p>
          <a:p>
            <a:pPr algn="just"/>
            <a:r>
              <a:rPr lang="es-ES" dirty="0"/>
              <a:t>3.2 La hoja de evolución.</a:t>
            </a:r>
          </a:p>
          <a:p>
            <a:pPr algn="just"/>
            <a:r>
              <a:rPr lang="es-ES" dirty="0"/>
              <a:t>3.3 La hoja de referencia y contra referencia.</a:t>
            </a:r>
          </a:p>
          <a:p>
            <a:pPr algn="just"/>
            <a:r>
              <a:rPr lang="es-ES" dirty="0"/>
              <a:t>3.4 La hoja de administración de medicamentos.</a:t>
            </a:r>
          </a:p>
          <a:p>
            <a:pPr algn="just"/>
            <a:r>
              <a:rPr lang="es-ES" dirty="0"/>
              <a:t>3.5 La hoja de atención de urgencias.</a:t>
            </a:r>
          </a:p>
          <a:p>
            <a:pPr algn="just"/>
            <a:r>
              <a:rPr lang="es-ES" dirty="0"/>
              <a:t>3.6 La historia clínica.</a:t>
            </a:r>
          </a:p>
          <a:p>
            <a:pPr algn="just"/>
            <a:r>
              <a:rPr lang="es-ES" dirty="0"/>
              <a:t>3.7 El registro de anestesia.</a:t>
            </a:r>
          </a:p>
          <a:p>
            <a:pPr algn="just"/>
            <a:r>
              <a:rPr lang="es-ES" dirty="0"/>
              <a:t>3.8 La fórmula médica.</a:t>
            </a:r>
          </a:p>
          <a:p>
            <a:pPr algn="just"/>
            <a:r>
              <a:rPr lang="es-ES" b="1" dirty="0"/>
              <a:t>3</a:t>
            </a:r>
            <a:r>
              <a:rPr lang="es-ES" dirty="0"/>
              <a:t>. </a:t>
            </a:r>
            <a:r>
              <a:rPr lang="es-ES" b="1" dirty="0"/>
              <a:t>Factura de material de osteosíntesis: </a:t>
            </a:r>
            <a:r>
              <a:rPr lang="es-ES" dirty="0"/>
              <a:t>si durante la atención medica se requiere material  de osteosíntesis se deberá aportar la factura del proveedor.</a:t>
            </a:r>
          </a:p>
          <a:p>
            <a:pPr algn="just"/>
            <a:r>
              <a:rPr lang="es-ES" dirty="0"/>
              <a:t>4  </a:t>
            </a:r>
            <a:r>
              <a:rPr lang="es-ES" b="1" dirty="0"/>
              <a:t>Formato de factura de venta XML</a:t>
            </a:r>
          </a:p>
          <a:p>
            <a:pPr algn="just"/>
            <a:endParaRPr lang="es-ES" sz="2000" dirty="0"/>
          </a:p>
          <a:p>
            <a:pPr algn="just"/>
            <a:endParaRPr lang="es-ES" sz="1600" dirty="0"/>
          </a:p>
          <a:p>
            <a:r>
              <a:rPr lang="es-ES" dirty="0">
                <a:solidFill>
                  <a:srgbClr val="2E569E"/>
                </a:solidFill>
                <a:latin typeface="Arial MT"/>
              </a:rPr>
              <a:t> </a:t>
            </a:r>
            <a:endParaRPr lang="es-CO" dirty="0">
              <a:solidFill>
                <a:srgbClr val="2E569E"/>
              </a:solidFill>
              <a:latin typeface="Arial MT"/>
            </a:endParaRPr>
          </a:p>
        </p:txBody>
      </p:sp>
    </p:spTree>
    <p:extLst>
      <p:ext uri="{BB962C8B-B14F-4D97-AF65-F5344CB8AC3E}">
        <p14:creationId xmlns:p14="http://schemas.microsoft.com/office/powerpoint/2010/main" val="4101873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9" y="410494"/>
            <a:ext cx="10199391" cy="880423"/>
          </a:xfrm>
        </p:spPr>
        <p:txBody>
          <a:bodyPr>
            <a:noAutofit/>
          </a:bodyPr>
          <a:lstStyle/>
          <a:p>
            <a:pPr algn="ctr"/>
            <a:r>
              <a:rPr lang="es-CO" sz="2800" dirty="0"/>
              <a:t>DOCUMENTOS REQUERIDOS PARA LA PRESENTACIÓN DE RECLAMACIONES-FURIPS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005A24-A25F-BFB0-E153-D8623D2D6A84}"/>
              </a:ext>
            </a:extLst>
          </p:cNvPr>
          <p:cNvSpPr txBox="1"/>
          <p:nvPr/>
        </p:nvSpPr>
        <p:spPr>
          <a:xfrm>
            <a:off x="579818" y="1290917"/>
            <a:ext cx="10554348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Cada uno de los documentos se deben digitalizar de manera independiente en archivo tipo PDF, los cuales deben ser nombrados de acuerdo con la siguiente estructura:</a:t>
            </a:r>
          </a:p>
          <a:p>
            <a:pPr algn="just"/>
            <a:endParaRPr lang="es-ES" sz="1600" dirty="0"/>
          </a:p>
          <a:p>
            <a:r>
              <a:rPr lang="es-ES" dirty="0">
                <a:solidFill>
                  <a:srgbClr val="2E569E"/>
                </a:solidFill>
                <a:latin typeface="Arial MT"/>
              </a:rPr>
              <a:t> </a:t>
            </a:r>
            <a:endParaRPr lang="es-CO" dirty="0">
              <a:solidFill>
                <a:srgbClr val="2E569E"/>
              </a:solidFill>
              <a:latin typeface="Arial M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C1D0E0A-F85E-179D-4095-6AF40EF79A1D}"/>
              </a:ext>
            </a:extLst>
          </p:cNvPr>
          <p:cNvSpPr txBox="1"/>
          <p:nvPr/>
        </p:nvSpPr>
        <p:spPr>
          <a:xfrm>
            <a:off x="754629" y="2170015"/>
            <a:ext cx="1055434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b="1" dirty="0"/>
              <a:t>FURIPS</a:t>
            </a:r>
          </a:p>
          <a:p>
            <a:pPr algn="just"/>
            <a:endParaRPr lang="es-ES" sz="1600" dirty="0"/>
          </a:p>
          <a:p>
            <a:r>
              <a:rPr lang="es-ES" dirty="0">
                <a:solidFill>
                  <a:srgbClr val="2E569E"/>
                </a:solidFill>
                <a:latin typeface="Arial MT"/>
              </a:rPr>
              <a:t> </a:t>
            </a:r>
            <a:endParaRPr lang="es-CO" dirty="0">
              <a:solidFill>
                <a:srgbClr val="2E569E"/>
              </a:solidFill>
              <a:latin typeface="Arial MT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2FCEC72-8D7C-42C7-AEDF-AF1F95570B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4206" y="2727890"/>
            <a:ext cx="9914771" cy="34355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96752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title"/>
          </p:nvPr>
        </p:nvSpPr>
        <p:spPr>
          <a:xfrm>
            <a:off x="960000" y="517732"/>
            <a:ext cx="10066588" cy="1109361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chemeClr val="dk1"/>
              </a:buClr>
              <a:buSzPts val="1100"/>
            </a:pPr>
            <a:r>
              <a:rPr lang="es-CO" dirty="0"/>
              <a:t>El</a:t>
            </a:r>
            <a:r>
              <a:rPr lang="en" dirty="0"/>
              <a:t> proceso esta definido en el articulo 14 Resolución 12758 de 2023</a:t>
            </a:r>
            <a:endParaRPr dirty="0"/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EA85019B-2A73-72ED-B67C-5E90602743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74566664"/>
              </p:ext>
            </p:extLst>
          </p:nvPr>
        </p:nvGraphicFramePr>
        <p:xfrm>
          <a:off x="3140833" y="2003114"/>
          <a:ext cx="8077200" cy="3801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 descr="Imagen que contiene interior, pequeño, agua, parado">
            <a:extLst>
              <a:ext uri="{FF2B5EF4-FFF2-40B4-BE49-F238E27FC236}">
                <a16:creationId xmlns:a16="http://schemas.microsoft.com/office/drawing/2014/main" id="{5DA4B29B-A55E-DF00-2C27-39C955D448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20746" y="4266096"/>
            <a:ext cx="1811867" cy="1811867"/>
          </a:xfrm>
          <a:prstGeom prst="rect">
            <a:avLst/>
          </a:prstGeom>
        </p:spPr>
      </p:pic>
      <p:sp>
        <p:nvSpPr>
          <p:cNvPr id="7" name="Nube 6">
            <a:extLst>
              <a:ext uri="{FF2B5EF4-FFF2-40B4-BE49-F238E27FC236}">
                <a16:creationId xmlns:a16="http://schemas.microsoft.com/office/drawing/2014/main" id="{AC97406C-5094-D980-E4D8-03FF3F3208D3}"/>
              </a:ext>
            </a:extLst>
          </p:cNvPr>
          <p:cNvSpPr/>
          <p:nvPr/>
        </p:nvSpPr>
        <p:spPr>
          <a:xfrm>
            <a:off x="570663" y="2830115"/>
            <a:ext cx="2570170" cy="1495970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/>
          </a:p>
          <a:p>
            <a:pPr algn="ctr"/>
            <a:r>
              <a:rPr lang="es-CO" dirty="0"/>
              <a:t>Antes de iniciar el proceso, necesitamos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9" y="410494"/>
            <a:ext cx="10199391" cy="880423"/>
          </a:xfrm>
        </p:spPr>
        <p:txBody>
          <a:bodyPr>
            <a:noAutofit/>
          </a:bodyPr>
          <a:lstStyle/>
          <a:p>
            <a:pPr algn="ctr"/>
            <a:r>
              <a:rPr lang="es-CO" sz="2800" dirty="0"/>
              <a:t>DOCUMENTOS REQUERIDOS PARA LA PRESENTACIÓN DE RECLAMACIONES - FURIPS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D005A24-A25F-BFB0-E153-D8623D2D6A84}"/>
              </a:ext>
            </a:extLst>
          </p:cNvPr>
          <p:cNvSpPr txBox="1"/>
          <p:nvPr/>
        </p:nvSpPr>
        <p:spPr>
          <a:xfrm>
            <a:off x="754629" y="1304363"/>
            <a:ext cx="103742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Así se deben quedar nombrado los archivos:</a:t>
            </a:r>
            <a:endParaRPr lang="es-ES" sz="1600" dirty="0"/>
          </a:p>
          <a:p>
            <a:pPr algn="just"/>
            <a:endParaRPr lang="es-ES" sz="1600" dirty="0"/>
          </a:p>
          <a:p>
            <a:pPr algn="just"/>
            <a:r>
              <a:rPr lang="es-ES" sz="2000" b="1" dirty="0"/>
              <a:t>FURIPS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0711E94-B70E-4E80-FAEC-AEA7BC298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0933" y="2246461"/>
            <a:ext cx="6318901" cy="4201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27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9" y="410494"/>
            <a:ext cx="10199391" cy="880423"/>
          </a:xfrm>
        </p:spPr>
        <p:txBody>
          <a:bodyPr>
            <a:noAutofit/>
          </a:bodyPr>
          <a:lstStyle/>
          <a:p>
            <a:pPr algn="ctr"/>
            <a:r>
              <a:rPr lang="es-CO" sz="2800" dirty="0"/>
              <a:t>DOCUMENTOS REQUERIDOS PARA LA PRESENTACIÓN DE RECLAMACIONES-FURTRAN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8D7896C-3941-9EDF-0AD6-C9BBF92225E8}"/>
              </a:ext>
            </a:extLst>
          </p:cNvPr>
          <p:cNvSpPr txBox="1"/>
          <p:nvPr/>
        </p:nvSpPr>
        <p:spPr>
          <a:xfrm>
            <a:off x="819509" y="1517713"/>
            <a:ext cx="977372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Para la presentación de FURTRAN, los soportes de las reclamaciones se deben clasificar y digitalizar en dos grupos, así:</a:t>
            </a:r>
          </a:p>
          <a:p>
            <a:pPr algn="just"/>
            <a:r>
              <a:rPr lang="es-ES" sz="2000" dirty="0"/>
              <a:t> 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2000" b="1" dirty="0"/>
              <a:t>Factura o documento equivalente </a:t>
            </a:r>
            <a:r>
              <a:rPr lang="es-ES" sz="2000" dirty="0"/>
              <a:t>de la empresa de transporte que presto el servicio.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2000" b="1" dirty="0"/>
              <a:t>Factura en formato XML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2000" b="1" dirty="0"/>
              <a:t>Hoja de traslado:</a:t>
            </a:r>
            <a:r>
              <a:rPr lang="es-ES" sz="2000" dirty="0"/>
              <a:t> Cuando el transporte haya sido prestado por una ambulancia</a:t>
            </a:r>
            <a:r>
              <a:rPr lang="es-ES" dirty="0">
                <a:latin typeface="Arial MT"/>
              </a:rPr>
              <a:t>.</a:t>
            </a:r>
            <a:endParaRPr lang="es-CO" dirty="0">
              <a:latin typeface="Arial MT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94E002E-063F-8CC0-BDCA-310278342E05}"/>
              </a:ext>
            </a:extLst>
          </p:cNvPr>
          <p:cNvSpPr txBox="1"/>
          <p:nvPr/>
        </p:nvSpPr>
        <p:spPr>
          <a:xfrm>
            <a:off x="799245" y="3456705"/>
            <a:ext cx="101101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/>
              <a:t>Cada uno de los documentos se debe digitalizar de manera independiente, en archivo tipo PDF, los cuales deben ser nombrados de acuerdo con la siguiente estructura:</a:t>
            </a:r>
            <a:endParaRPr lang="es-CO" sz="2000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B9EC40EA-78E2-3245-79D7-677E9D1A77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012" y="4297605"/>
            <a:ext cx="9032226" cy="20853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968925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9" y="410494"/>
            <a:ext cx="10199391" cy="880423"/>
          </a:xfrm>
        </p:spPr>
        <p:txBody>
          <a:bodyPr>
            <a:noAutofit/>
          </a:bodyPr>
          <a:lstStyle/>
          <a:p>
            <a:pPr algn="ctr"/>
            <a:r>
              <a:rPr lang="es-CO" sz="2800" dirty="0"/>
              <a:t>DOCUMENTOS REQUERIDOS PARA LA PRESENTACIÓN DE RECLAMACIONES-FURTRAN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B21E3DE2-272F-0EE2-24DA-0984350535AF}"/>
              </a:ext>
            </a:extLst>
          </p:cNvPr>
          <p:cNvSpPr txBox="1"/>
          <p:nvPr/>
        </p:nvSpPr>
        <p:spPr>
          <a:xfrm>
            <a:off x="752820" y="1570627"/>
            <a:ext cx="977372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Así se deben quedar nombrados los archivos</a:t>
            </a:r>
          </a:p>
          <a:p>
            <a:r>
              <a:rPr lang="es-ES" dirty="0">
                <a:solidFill>
                  <a:srgbClr val="2E569E"/>
                </a:solidFill>
                <a:latin typeface="Arial MT"/>
              </a:rPr>
              <a:t> </a:t>
            </a:r>
            <a:endParaRPr lang="es-CO" dirty="0">
              <a:solidFill>
                <a:srgbClr val="2E569E"/>
              </a:solidFill>
              <a:latin typeface="Arial MT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B89C34-8B99-CA91-002A-1EA88581AB05}"/>
              </a:ext>
            </a:extLst>
          </p:cNvPr>
          <p:cNvSpPr txBox="1"/>
          <p:nvPr/>
        </p:nvSpPr>
        <p:spPr>
          <a:xfrm>
            <a:off x="940832" y="2222917"/>
            <a:ext cx="14492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Arial MT"/>
              </a:rPr>
              <a:t>FURTRAN</a:t>
            </a:r>
            <a:endParaRPr lang="es-CO" sz="2000" b="1" dirty="0">
              <a:latin typeface="Arial MT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7C7C5D-DF9E-AA1D-C350-897428AA1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8" r="22998"/>
          <a:stretch/>
        </p:blipFill>
        <p:spPr>
          <a:xfrm>
            <a:off x="2442873" y="2623027"/>
            <a:ext cx="6822902" cy="3577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822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7" y="570813"/>
            <a:ext cx="10199391" cy="880423"/>
          </a:xfrm>
        </p:spPr>
        <p:txBody>
          <a:bodyPr>
            <a:noAutofit/>
          </a:bodyPr>
          <a:lstStyle/>
          <a:p>
            <a:pPr algn="ctr"/>
            <a:r>
              <a:rPr lang="es-CO" sz="2800" dirty="0"/>
              <a:t>PARAMETROS PARA LA DILIGITACIÓN DE LOS SOPORTES DE LAS RECLAMACIONES</a:t>
            </a:r>
          </a:p>
        </p:txBody>
      </p:sp>
      <p:sp>
        <p:nvSpPr>
          <p:cNvPr id="6" name="Freeform 379">
            <a:extLst>
              <a:ext uri="{FF2B5EF4-FFF2-40B4-BE49-F238E27FC236}">
                <a16:creationId xmlns:a16="http://schemas.microsoft.com/office/drawing/2014/main" id="{6E616E57-08F5-D8ED-F189-9409C76D5712}"/>
              </a:ext>
            </a:extLst>
          </p:cNvPr>
          <p:cNvSpPr>
            <a:spLocks/>
          </p:cNvSpPr>
          <p:nvPr/>
        </p:nvSpPr>
        <p:spPr bwMode="auto">
          <a:xfrm>
            <a:off x="902761" y="1703279"/>
            <a:ext cx="9903125" cy="4501872"/>
          </a:xfrm>
          <a:custGeom>
            <a:avLst/>
            <a:gdLst>
              <a:gd name="T0" fmla="+- 0 18170 367"/>
              <a:gd name="T1" fmla="*/ T0 w 18468"/>
              <a:gd name="T2" fmla="+- 0 -726 -726"/>
              <a:gd name="T3" fmla="*/ -726 h 6642"/>
              <a:gd name="T4" fmla="+- 0 1031 367"/>
              <a:gd name="T5" fmla="*/ T4 w 18468"/>
              <a:gd name="T6" fmla="+- 0 -726 -726"/>
              <a:gd name="T7" fmla="*/ -726 h 6642"/>
              <a:gd name="T8" fmla="+- 0 953 367"/>
              <a:gd name="T9" fmla="*/ T8 w 18468"/>
              <a:gd name="T10" fmla="+- 0 -721 -726"/>
              <a:gd name="T11" fmla="*/ -721 h 6642"/>
              <a:gd name="T12" fmla="+- 0 879 367"/>
              <a:gd name="T13" fmla="*/ T12 w 18468"/>
              <a:gd name="T14" fmla="+- 0 -708 -726"/>
              <a:gd name="T15" fmla="*/ -708 h 6642"/>
              <a:gd name="T16" fmla="+- 0 807 367"/>
              <a:gd name="T17" fmla="*/ T16 w 18468"/>
              <a:gd name="T18" fmla="+- 0 -687 -726"/>
              <a:gd name="T19" fmla="*/ -687 h 6642"/>
              <a:gd name="T20" fmla="+- 0 739 367"/>
              <a:gd name="T21" fmla="*/ T20 w 18468"/>
              <a:gd name="T22" fmla="+- 0 -658 -726"/>
              <a:gd name="T23" fmla="*/ -658 h 6642"/>
              <a:gd name="T24" fmla="+- 0 675 367"/>
              <a:gd name="T25" fmla="*/ T24 w 18468"/>
              <a:gd name="T26" fmla="+- 0 -622 -726"/>
              <a:gd name="T27" fmla="*/ -622 h 6642"/>
              <a:gd name="T28" fmla="+- 0 615 367"/>
              <a:gd name="T29" fmla="*/ T28 w 18468"/>
              <a:gd name="T30" fmla="+- 0 -580 -726"/>
              <a:gd name="T31" fmla="*/ -580 h 6642"/>
              <a:gd name="T32" fmla="+- 0 561 367"/>
              <a:gd name="T33" fmla="*/ T32 w 18468"/>
              <a:gd name="T34" fmla="+- 0 -531 -726"/>
              <a:gd name="T35" fmla="*/ -531 h 6642"/>
              <a:gd name="T36" fmla="+- 0 513 367"/>
              <a:gd name="T37" fmla="*/ T36 w 18468"/>
              <a:gd name="T38" fmla="+- 0 -477 -726"/>
              <a:gd name="T39" fmla="*/ -477 h 6642"/>
              <a:gd name="T40" fmla="+- 0 470 367"/>
              <a:gd name="T41" fmla="*/ T40 w 18468"/>
              <a:gd name="T42" fmla="+- 0 -418 -726"/>
              <a:gd name="T43" fmla="*/ -418 h 6642"/>
              <a:gd name="T44" fmla="+- 0 434 367"/>
              <a:gd name="T45" fmla="*/ T44 w 18468"/>
              <a:gd name="T46" fmla="+- 0 -354 -726"/>
              <a:gd name="T47" fmla="*/ -354 h 6642"/>
              <a:gd name="T48" fmla="+- 0 405 367"/>
              <a:gd name="T49" fmla="*/ T48 w 18468"/>
              <a:gd name="T50" fmla="+- 0 -286 -726"/>
              <a:gd name="T51" fmla="*/ -286 h 6642"/>
              <a:gd name="T52" fmla="+- 0 384 367"/>
              <a:gd name="T53" fmla="*/ T52 w 18468"/>
              <a:gd name="T54" fmla="+- 0 -214 -726"/>
              <a:gd name="T55" fmla="*/ -214 h 6642"/>
              <a:gd name="T56" fmla="+- 0 371 367"/>
              <a:gd name="T57" fmla="*/ T56 w 18468"/>
              <a:gd name="T58" fmla="+- 0 -139 -726"/>
              <a:gd name="T59" fmla="*/ -139 h 6642"/>
              <a:gd name="T60" fmla="+- 0 367 367"/>
              <a:gd name="T61" fmla="*/ T60 w 18468"/>
              <a:gd name="T62" fmla="+- 0 -62 -726"/>
              <a:gd name="T63" fmla="*/ -62 h 6642"/>
              <a:gd name="T64" fmla="+- 0 367 367"/>
              <a:gd name="T65" fmla="*/ T64 w 18468"/>
              <a:gd name="T66" fmla="+- 0 5252 -726"/>
              <a:gd name="T67" fmla="*/ 5252 h 6642"/>
              <a:gd name="T68" fmla="+- 0 371 367"/>
              <a:gd name="T69" fmla="*/ T68 w 18468"/>
              <a:gd name="T70" fmla="+- 0 5329 -726"/>
              <a:gd name="T71" fmla="*/ 5329 h 6642"/>
              <a:gd name="T72" fmla="+- 0 384 367"/>
              <a:gd name="T73" fmla="*/ T72 w 18468"/>
              <a:gd name="T74" fmla="+- 0 5404 -726"/>
              <a:gd name="T75" fmla="*/ 5404 h 6642"/>
              <a:gd name="T76" fmla="+- 0 405 367"/>
              <a:gd name="T77" fmla="*/ T76 w 18468"/>
              <a:gd name="T78" fmla="+- 0 5476 -726"/>
              <a:gd name="T79" fmla="*/ 5476 h 6642"/>
              <a:gd name="T80" fmla="+- 0 434 367"/>
              <a:gd name="T81" fmla="*/ T80 w 18468"/>
              <a:gd name="T82" fmla="+- 0 5544 -726"/>
              <a:gd name="T83" fmla="*/ 5544 h 6642"/>
              <a:gd name="T84" fmla="+- 0 470 367"/>
              <a:gd name="T85" fmla="*/ T84 w 18468"/>
              <a:gd name="T86" fmla="+- 0 5608 -726"/>
              <a:gd name="T87" fmla="*/ 5608 h 6642"/>
              <a:gd name="T88" fmla="+- 0 513 367"/>
              <a:gd name="T89" fmla="*/ T88 w 18468"/>
              <a:gd name="T90" fmla="+- 0 5667 -726"/>
              <a:gd name="T91" fmla="*/ 5667 h 6642"/>
              <a:gd name="T92" fmla="+- 0 561 367"/>
              <a:gd name="T93" fmla="*/ T92 w 18468"/>
              <a:gd name="T94" fmla="+- 0 5722 -726"/>
              <a:gd name="T95" fmla="*/ 5722 h 6642"/>
              <a:gd name="T96" fmla="+- 0 615 367"/>
              <a:gd name="T97" fmla="*/ T96 w 18468"/>
              <a:gd name="T98" fmla="+- 0 5770 -726"/>
              <a:gd name="T99" fmla="*/ 5770 h 6642"/>
              <a:gd name="T100" fmla="+- 0 675 367"/>
              <a:gd name="T101" fmla="*/ T100 w 18468"/>
              <a:gd name="T102" fmla="+- 0 5813 -726"/>
              <a:gd name="T103" fmla="*/ 5813 h 6642"/>
              <a:gd name="T104" fmla="+- 0 739 367"/>
              <a:gd name="T105" fmla="*/ T104 w 18468"/>
              <a:gd name="T106" fmla="+- 0 5849 -726"/>
              <a:gd name="T107" fmla="*/ 5849 h 6642"/>
              <a:gd name="T108" fmla="+- 0 807 367"/>
              <a:gd name="T109" fmla="*/ T108 w 18468"/>
              <a:gd name="T110" fmla="+- 0 5877 -726"/>
              <a:gd name="T111" fmla="*/ 5877 h 6642"/>
              <a:gd name="T112" fmla="+- 0 879 367"/>
              <a:gd name="T113" fmla="*/ T112 w 18468"/>
              <a:gd name="T114" fmla="+- 0 5899 -726"/>
              <a:gd name="T115" fmla="*/ 5899 h 6642"/>
              <a:gd name="T116" fmla="+- 0 953 367"/>
              <a:gd name="T117" fmla="*/ T116 w 18468"/>
              <a:gd name="T118" fmla="+- 0 5912 -726"/>
              <a:gd name="T119" fmla="*/ 5912 h 6642"/>
              <a:gd name="T120" fmla="+- 0 1031 367"/>
              <a:gd name="T121" fmla="*/ T120 w 18468"/>
              <a:gd name="T122" fmla="+- 0 5916 -726"/>
              <a:gd name="T123" fmla="*/ 5916 h 6642"/>
              <a:gd name="T124" fmla="+- 0 18170 367"/>
              <a:gd name="T125" fmla="*/ T124 w 18468"/>
              <a:gd name="T126" fmla="+- 0 5916 -726"/>
              <a:gd name="T127" fmla="*/ 5916 h 6642"/>
              <a:gd name="T128" fmla="+- 0 18248 367"/>
              <a:gd name="T129" fmla="*/ T128 w 18468"/>
              <a:gd name="T130" fmla="+- 0 5912 -726"/>
              <a:gd name="T131" fmla="*/ 5912 h 6642"/>
              <a:gd name="T132" fmla="+- 0 18323 367"/>
              <a:gd name="T133" fmla="*/ T132 w 18468"/>
              <a:gd name="T134" fmla="+- 0 5899 -726"/>
              <a:gd name="T135" fmla="*/ 5899 h 6642"/>
              <a:gd name="T136" fmla="+- 0 18394 367"/>
              <a:gd name="T137" fmla="*/ T136 w 18468"/>
              <a:gd name="T138" fmla="+- 0 5877 -726"/>
              <a:gd name="T139" fmla="*/ 5877 h 6642"/>
              <a:gd name="T140" fmla="+- 0 18462 367"/>
              <a:gd name="T141" fmla="*/ T140 w 18468"/>
              <a:gd name="T142" fmla="+- 0 5849 -726"/>
              <a:gd name="T143" fmla="*/ 5849 h 6642"/>
              <a:gd name="T144" fmla="+- 0 18526 367"/>
              <a:gd name="T145" fmla="*/ T144 w 18468"/>
              <a:gd name="T146" fmla="+- 0 5813 -726"/>
              <a:gd name="T147" fmla="*/ 5813 h 6642"/>
              <a:gd name="T148" fmla="+- 0 18586 367"/>
              <a:gd name="T149" fmla="*/ T148 w 18468"/>
              <a:gd name="T150" fmla="+- 0 5770 -726"/>
              <a:gd name="T151" fmla="*/ 5770 h 6642"/>
              <a:gd name="T152" fmla="+- 0 18640 367"/>
              <a:gd name="T153" fmla="*/ T152 w 18468"/>
              <a:gd name="T154" fmla="+- 0 5722 -726"/>
              <a:gd name="T155" fmla="*/ 5722 h 6642"/>
              <a:gd name="T156" fmla="+- 0 18689 367"/>
              <a:gd name="T157" fmla="*/ T156 w 18468"/>
              <a:gd name="T158" fmla="+- 0 5667 -726"/>
              <a:gd name="T159" fmla="*/ 5667 h 6642"/>
              <a:gd name="T160" fmla="+- 0 18731 367"/>
              <a:gd name="T161" fmla="*/ T160 w 18468"/>
              <a:gd name="T162" fmla="+- 0 5608 -726"/>
              <a:gd name="T163" fmla="*/ 5608 h 6642"/>
              <a:gd name="T164" fmla="+- 0 18767 367"/>
              <a:gd name="T165" fmla="*/ T164 w 18468"/>
              <a:gd name="T166" fmla="+- 0 5544 -726"/>
              <a:gd name="T167" fmla="*/ 5544 h 6642"/>
              <a:gd name="T168" fmla="+- 0 18796 367"/>
              <a:gd name="T169" fmla="*/ T168 w 18468"/>
              <a:gd name="T170" fmla="+- 0 5476 -726"/>
              <a:gd name="T171" fmla="*/ 5476 h 6642"/>
              <a:gd name="T172" fmla="+- 0 18817 367"/>
              <a:gd name="T173" fmla="*/ T172 w 18468"/>
              <a:gd name="T174" fmla="+- 0 5404 -726"/>
              <a:gd name="T175" fmla="*/ 5404 h 6642"/>
              <a:gd name="T176" fmla="+- 0 18830 367"/>
              <a:gd name="T177" fmla="*/ T176 w 18468"/>
              <a:gd name="T178" fmla="+- 0 5329 -726"/>
              <a:gd name="T179" fmla="*/ 5329 h 6642"/>
              <a:gd name="T180" fmla="+- 0 18835 367"/>
              <a:gd name="T181" fmla="*/ T180 w 18468"/>
              <a:gd name="T182" fmla="+- 0 5252 -726"/>
              <a:gd name="T183" fmla="*/ 5252 h 6642"/>
              <a:gd name="T184" fmla="+- 0 18835 367"/>
              <a:gd name="T185" fmla="*/ T184 w 18468"/>
              <a:gd name="T186" fmla="+- 0 -62 -726"/>
              <a:gd name="T187" fmla="*/ -62 h 6642"/>
              <a:gd name="T188" fmla="+- 0 18830 367"/>
              <a:gd name="T189" fmla="*/ T188 w 18468"/>
              <a:gd name="T190" fmla="+- 0 -139 -726"/>
              <a:gd name="T191" fmla="*/ -139 h 6642"/>
              <a:gd name="T192" fmla="+- 0 18817 367"/>
              <a:gd name="T193" fmla="*/ T192 w 18468"/>
              <a:gd name="T194" fmla="+- 0 -214 -726"/>
              <a:gd name="T195" fmla="*/ -214 h 6642"/>
              <a:gd name="T196" fmla="+- 0 18796 367"/>
              <a:gd name="T197" fmla="*/ T196 w 18468"/>
              <a:gd name="T198" fmla="+- 0 -286 -726"/>
              <a:gd name="T199" fmla="*/ -286 h 6642"/>
              <a:gd name="T200" fmla="+- 0 18767 367"/>
              <a:gd name="T201" fmla="*/ T200 w 18468"/>
              <a:gd name="T202" fmla="+- 0 -354 -726"/>
              <a:gd name="T203" fmla="*/ -354 h 6642"/>
              <a:gd name="T204" fmla="+- 0 18731 367"/>
              <a:gd name="T205" fmla="*/ T204 w 18468"/>
              <a:gd name="T206" fmla="+- 0 -418 -726"/>
              <a:gd name="T207" fmla="*/ -418 h 6642"/>
              <a:gd name="T208" fmla="+- 0 18689 367"/>
              <a:gd name="T209" fmla="*/ T208 w 18468"/>
              <a:gd name="T210" fmla="+- 0 -477 -726"/>
              <a:gd name="T211" fmla="*/ -477 h 6642"/>
              <a:gd name="T212" fmla="+- 0 18640 367"/>
              <a:gd name="T213" fmla="*/ T212 w 18468"/>
              <a:gd name="T214" fmla="+- 0 -531 -726"/>
              <a:gd name="T215" fmla="*/ -531 h 6642"/>
              <a:gd name="T216" fmla="+- 0 18586 367"/>
              <a:gd name="T217" fmla="*/ T216 w 18468"/>
              <a:gd name="T218" fmla="+- 0 -580 -726"/>
              <a:gd name="T219" fmla="*/ -580 h 6642"/>
              <a:gd name="T220" fmla="+- 0 18526 367"/>
              <a:gd name="T221" fmla="*/ T220 w 18468"/>
              <a:gd name="T222" fmla="+- 0 -622 -726"/>
              <a:gd name="T223" fmla="*/ -622 h 6642"/>
              <a:gd name="T224" fmla="+- 0 18462 367"/>
              <a:gd name="T225" fmla="*/ T224 w 18468"/>
              <a:gd name="T226" fmla="+- 0 -658 -726"/>
              <a:gd name="T227" fmla="*/ -658 h 6642"/>
              <a:gd name="T228" fmla="+- 0 18394 367"/>
              <a:gd name="T229" fmla="*/ T228 w 18468"/>
              <a:gd name="T230" fmla="+- 0 -687 -726"/>
              <a:gd name="T231" fmla="*/ -687 h 6642"/>
              <a:gd name="T232" fmla="+- 0 18323 367"/>
              <a:gd name="T233" fmla="*/ T232 w 18468"/>
              <a:gd name="T234" fmla="+- 0 -708 -726"/>
              <a:gd name="T235" fmla="*/ -708 h 6642"/>
              <a:gd name="T236" fmla="+- 0 18248 367"/>
              <a:gd name="T237" fmla="*/ T236 w 18468"/>
              <a:gd name="T238" fmla="+- 0 -721 -726"/>
              <a:gd name="T239" fmla="*/ -721 h 6642"/>
              <a:gd name="T240" fmla="+- 0 18170 367"/>
              <a:gd name="T241" fmla="*/ T240 w 18468"/>
              <a:gd name="T242" fmla="+- 0 -726 -726"/>
              <a:gd name="T243" fmla="*/ -726 h 6642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  <a:cxn ang="0">
                <a:pos x="T209" y="T211"/>
              </a:cxn>
              <a:cxn ang="0">
                <a:pos x="T213" y="T215"/>
              </a:cxn>
              <a:cxn ang="0">
                <a:pos x="T217" y="T219"/>
              </a:cxn>
              <a:cxn ang="0">
                <a:pos x="T221" y="T223"/>
              </a:cxn>
              <a:cxn ang="0">
                <a:pos x="T225" y="T227"/>
              </a:cxn>
              <a:cxn ang="0">
                <a:pos x="T229" y="T231"/>
              </a:cxn>
              <a:cxn ang="0">
                <a:pos x="T233" y="T235"/>
              </a:cxn>
              <a:cxn ang="0">
                <a:pos x="T237" y="T239"/>
              </a:cxn>
              <a:cxn ang="0">
                <a:pos x="T241" y="T243"/>
              </a:cxn>
            </a:cxnLst>
            <a:rect l="0" t="0" r="r" b="b"/>
            <a:pathLst>
              <a:path w="18468" h="6642">
                <a:moveTo>
                  <a:pt x="17803" y="0"/>
                </a:moveTo>
                <a:lnTo>
                  <a:pt x="664" y="0"/>
                </a:lnTo>
                <a:lnTo>
                  <a:pt x="586" y="5"/>
                </a:lnTo>
                <a:lnTo>
                  <a:pt x="512" y="18"/>
                </a:lnTo>
                <a:lnTo>
                  <a:pt x="440" y="39"/>
                </a:lnTo>
                <a:lnTo>
                  <a:pt x="372" y="68"/>
                </a:lnTo>
                <a:lnTo>
                  <a:pt x="308" y="104"/>
                </a:lnTo>
                <a:lnTo>
                  <a:pt x="248" y="146"/>
                </a:lnTo>
                <a:lnTo>
                  <a:pt x="194" y="195"/>
                </a:lnTo>
                <a:lnTo>
                  <a:pt x="146" y="249"/>
                </a:lnTo>
                <a:lnTo>
                  <a:pt x="103" y="308"/>
                </a:lnTo>
                <a:lnTo>
                  <a:pt x="67" y="372"/>
                </a:lnTo>
                <a:lnTo>
                  <a:pt x="38" y="440"/>
                </a:lnTo>
                <a:lnTo>
                  <a:pt x="17" y="512"/>
                </a:lnTo>
                <a:lnTo>
                  <a:pt x="4" y="587"/>
                </a:lnTo>
                <a:lnTo>
                  <a:pt x="0" y="664"/>
                </a:lnTo>
                <a:lnTo>
                  <a:pt x="0" y="5978"/>
                </a:lnTo>
                <a:lnTo>
                  <a:pt x="4" y="6055"/>
                </a:lnTo>
                <a:lnTo>
                  <a:pt x="17" y="6130"/>
                </a:lnTo>
                <a:lnTo>
                  <a:pt x="38" y="6202"/>
                </a:lnTo>
                <a:lnTo>
                  <a:pt x="67" y="6270"/>
                </a:lnTo>
                <a:lnTo>
                  <a:pt x="103" y="6334"/>
                </a:lnTo>
                <a:lnTo>
                  <a:pt x="146" y="6393"/>
                </a:lnTo>
                <a:lnTo>
                  <a:pt x="194" y="6448"/>
                </a:lnTo>
                <a:lnTo>
                  <a:pt x="248" y="6496"/>
                </a:lnTo>
                <a:lnTo>
                  <a:pt x="308" y="6539"/>
                </a:lnTo>
                <a:lnTo>
                  <a:pt x="372" y="6575"/>
                </a:lnTo>
                <a:lnTo>
                  <a:pt x="440" y="6603"/>
                </a:lnTo>
                <a:lnTo>
                  <a:pt x="512" y="6625"/>
                </a:lnTo>
                <a:lnTo>
                  <a:pt x="586" y="6638"/>
                </a:lnTo>
                <a:lnTo>
                  <a:pt x="664" y="6642"/>
                </a:lnTo>
                <a:lnTo>
                  <a:pt x="17803" y="6642"/>
                </a:lnTo>
                <a:lnTo>
                  <a:pt x="17881" y="6638"/>
                </a:lnTo>
                <a:lnTo>
                  <a:pt x="17956" y="6625"/>
                </a:lnTo>
                <a:lnTo>
                  <a:pt x="18027" y="6603"/>
                </a:lnTo>
                <a:lnTo>
                  <a:pt x="18095" y="6575"/>
                </a:lnTo>
                <a:lnTo>
                  <a:pt x="18159" y="6539"/>
                </a:lnTo>
                <a:lnTo>
                  <a:pt x="18219" y="6496"/>
                </a:lnTo>
                <a:lnTo>
                  <a:pt x="18273" y="6448"/>
                </a:lnTo>
                <a:lnTo>
                  <a:pt x="18322" y="6393"/>
                </a:lnTo>
                <a:lnTo>
                  <a:pt x="18364" y="6334"/>
                </a:lnTo>
                <a:lnTo>
                  <a:pt x="18400" y="6270"/>
                </a:lnTo>
                <a:lnTo>
                  <a:pt x="18429" y="6202"/>
                </a:lnTo>
                <a:lnTo>
                  <a:pt x="18450" y="6130"/>
                </a:lnTo>
                <a:lnTo>
                  <a:pt x="18463" y="6055"/>
                </a:lnTo>
                <a:lnTo>
                  <a:pt x="18468" y="5978"/>
                </a:lnTo>
                <a:lnTo>
                  <a:pt x="18468" y="664"/>
                </a:lnTo>
                <a:lnTo>
                  <a:pt x="18463" y="587"/>
                </a:lnTo>
                <a:lnTo>
                  <a:pt x="18450" y="512"/>
                </a:lnTo>
                <a:lnTo>
                  <a:pt x="18429" y="440"/>
                </a:lnTo>
                <a:lnTo>
                  <a:pt x="18400" y="372"/>
                </a:lnTo>
                <a:lnTo>
                  <a:pt x="18364" y="308"/>
                </a:lnTo>
                <a:lnTo>
                  <a:pt x="18322" y="249"/>
                </a:lnTo>
                <a:lnTo>
                  <a:pt x="18273" y="195"/>
                </a:lnTo>
                <a:lnTo>
                  <a:pt x="18219" y="146"/>
                </a:lnTo>
                <a:lnTo>
                  <a:pt x="18159" y="104"/>
                </a:lnTo>
                <a:lnTo>
                  <a:pt x="18095" y="68"/>
                </a:lnTo>
                <a:lnTo>
                  <a:pt x="18027" y="39"/>
                </a:lnTo>
                <a:lnTo>
                  <a:pt x="17956" y="18"/>
                </a:lnTo>
                <a:lnTo>
                  <a:pt x="17881" y="5"/>
                </a:lnTo>
                <a:lnTo>
                  <a:pt x="17803" y="0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CO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4199A10C-3F0E-E664-EF01-F72AB3D66204}"/>
              </a:ext>
            </a:extLst>
          </p:cNvPr>
          <p:cNvSpPr txBox="1"/>
          <p:nvPr/>
        </p:nvSpPr>
        <p:spPr>
          <a:xfrm>
            <a:off x="1183037" y="2207365"/>
            <a:ext cx="9008565" cy="34937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1"/>
                </a:solidFill>
                <a:latin typeface="Arial MT"/>
              </a:rPr>
              <a:t>Escala:</a:t>
            </a:r>
            <a:r>
              <a:rPr lang="es-ES" sz="2400" dirty="0">
                <a:solidFill>
                  <a:schemeClr val="bg1"/>
                </a:solidFill>
                <a:latin typeface="Arial MT"/>
              </a:rPr>
              <a:t> Los documentos deben estar digitalizados en la escala más básica de blanco y negro para texto.</a:t>
            </a:r>
          </a:p>
          <a:p>
            <a:endParaRPr lang="es-ES" sz="2400" dirty="0">
              <a:solidFill>
                <a:schemeClr val="bg1"/>
              </a:solidFill>
              <a:latin typeface="Arial 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1"/>
                </a:solidFill>
                <a:latin typeface="Arial MT"/>
              </a:rPr>
              <a:t>Resolución	de	la	imagen</a:t>
            </a:r>
            <a:r>
              <a:rPr lang="es-ES" sz="2400" dirty="0">
                <a:solidFill>
                  <a:schemeClr val="bg1"/>
                </a:solidFill>
                <a:latin typeface="Arial MT"/>
              </a:rPr>
              <a:t>:	Digitalización	con	una resolución de 200 dpi en escala básica de blanco y negro.</a:t>
            </a:r>
          </a:p>
          <a:p>
            <a:endParaRPr lang="es-ES" sz="2400" dirty="0">
              <a:solidFill>
                <a:schemeClr val="bg1"/>
              </a:solidFill>
              <a:latin typeface="Arial M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b="1" dirty="0">
                <a:solidFill>
                  <a:schemeClr val="bg1"/>
                </a:solidFill>
                <a:latin typeface="Arial MT"/>
              </a:rPr>
              <a:t>Tipo Archivo</a:t>
            </a:r>
            <a:r>
              <a:rPr lang="es-ES" sz="2400" dirty="0">
                <a:solidFill>
                  <a:schemeClr val="bg1"/>
                </a:solidFill>
                <a:latin typeface="Arial MT"/>
              </a:rPr>
              <a:t>: El formato del archivo para digitalización debe ser PDF</a:t>
            </a:r>
            <a:r>
              <a:rPr lang="es-ES" sz="20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884784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6DF15FFC-ADDF-72CC-014B-69EDB0E09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627" y="570813"/>
            <a:ext cx="10199391" cy="880423"/>
          </a:xfrm>
        </p:spPr>
        <p:txBody>
          <a:bodyPr>
            <a:noAutofit/>
          </a:bodyPr>
          <a:lstStyle/>
          <a:p>
            <a:pPr algn="ctr"/>
            <a:r>
              <a:rPr lang="es-CO" sz="2800" dirty="0"/>
              <a:t>COMPRESIÓN DE ARCHIVO CON IMAGENES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B0035BC1-F11C-3E88-952B-897567538154}"/>
              </a:ext>
            </a:extLst>
          </p:cNvPr>
          <p:cNvSpPr txBox="1"/>
          <p:nvPr/>
        </p:nvSpPr>
        <p:spPr>
          <a:xfrm>
            <a:off x="885229" y="1423296"/>
            <a:ext cx="10199391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Con la totalidad de las imágenes asociadas a las facturas presentadas en el FURIPS o FURTRAN, se debe generar Archivo .ZIP, se deben seleccionar todas las imágenes y comprimir como se muestra en la siguiente imagen:</a:t>
            </a:r>
          </a:p>
          <a:p>
            <a:r>
              <a:rPr lang="es-ES" dirty="0">
                <a:solidFill>
                  <a:srgbClr val="2E569E"/>
                </a:solidFill>
                <a:latin typeface="Arial MT"/>
              </a:rPr>
              <a:t> </a:t>
            </a:r>
            <a:endParaRPr lang="es-CO" dirty="0">
              <a:solidFill>
                <a:srgbClr val="2E569E"/>
              </a:solidFill>
              <a:latin typeface="Arial MT"/>
            </a:endParaRPr>
          </a:p>
        </p:txBody>
      </p:sp>
      <p:sp>
        <p:nvSpPr>
          <p:cNvPr id="10" name="Flecha: a la derecha 9">
            <a:extLst>
              <a:ext uri="{FF2B5EF4-FFF2-40B4-BE49-F238E27FC236}">
                <a16:creationId xmlns:a16="http://schemas.microsoft.com/office/drawing/2014/main" id="{98023D17-C930-109C-56C0-0EF6C1092647}"/>
              </a:ext>
            </a:extLst>
          </p:cNvPr>
          <p:cNvSpPr/>
          <p:nvPr/>
        </p:nvSpPr>
        <p:spPr>
          <a:xfrm>
            <a:off x="6218762" y="5874617"/>
            <a:ext cx="709672" cy="144075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EA828AC-D374-A971-9A87-C4BD522DF5CC}"/>
              </a:ext>
            </a:extLst>
          </p:cNvPr>
          <p:cNvSpPr txBox="1"/>
          <p:nvPr/>
        </p:nvSpPr>
        <p:spPr>
          <a:xfrm>
            <a:off x="7046259" y="5640856"/>
            <a:ext cx="2837330" cy="646331"/>
          </a:xfrm>
          <a:prstGeom prst="rect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CO" dirty="0"/>
              <a:t>Esta carpeta no puede pesar más de 1GB</a:t>
            </a:r>
          </a:p>
        </p:txBody>
      </p:sp>
      <p:pic>
        <p:nvPicPr>
          <p:cNvPr id="7" name="Imagen 6" descr="Interfaz de usuario gráfica, Aplicación">
            <a:extLst>
              <a:ext uri="{FF2B5EF4-FFF2-40B4-BE49-F238E27FC236}">
                <a16:creationId xmlns:a16="http://schemas.microsoft.com/office/drawing/2014/main" id="{F5BC5F66-95CC-025C-4657-CCFB2005B9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t="3246" r="43940" b="2897"/>
          <a:stretch/>
        </p:blipFill>
        <p:spPr>
          <a:xfrm>
            <a:off x="1236433" y="2379556"/>
            <a:ext cx="5337165" cy="3055148"/>
          </a:xfrm>
          <a:prstGeom prst="rect">
            <a:avLst/>
          </a:prstGeom>
        </p:spPr>
      </p:pic>
      <p:pic>
        <p:nvPicPr>
          <p:cNvPr id="12" name="Imagen 11" descr="Interfaz de usuario gráfica, Aplicación&#10;&#10;Descripción generada automáticamente">
            <a:extLst>
              <a:ext uri="{FF2B5EF4-FFF2-40B4-BE49-F238E27FC236}">
                <a16:creationId xmlns:a16="http://schemas.microsoft.com/office/drawing/2014/main" id="{D764BF88-836C-10A5-5DA7-E1148B040A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53" t="91517" r="72765" b="5435"/>
          <a:stretch/>
        </p:blipFill>
        <p:spPr>
          <a:xfrm>
            <a:off x="447563" y="5594060"/>
            <a:ext cx="5653374" cy="56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454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3872756" y="2873278"/>
            <a:ext cx="6333561" cy="12195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RADICACIÓN ELECTRONICA </a:t>
            </a: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014767" y="2705724"/>
            <a:ext cx="3068320" cy="1446550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88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03</a:t>
            </a: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663457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71607" y="526700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 algn="ctr">
              <a:spcBef>
                <a:spcPts val="0"/>
              </a:spcBef>
            </a:pPr>
            <a:r>
              <a:rPr lang="en" sz="2800" dirty="0"/>
              <a:t>INICIAR EL PROCESO DE RADICACIÓN ELÉCTRONICA</a:t>
            </a:r>
            <a:endParaRPr sz="2800" dirty="0"/>
          </a:p>
        </p:txBody>
      </p:sp>
      <p:sp>
        <p:nvSpPr>
          <p:cNvPr id="5" name="Bocadillo nube: nube 4">
            <a:extLst>
              <a:ext uri="{FF2B5EF4-FFF2-40B4-BE49-F238E27FC236}">
                <a16:creationId xmlns:a16="http://schemas.microsoft.com/office/drawing/2014/main" id="{DC35A3CB-2837-69F5-BC2C-A92AC40DC25B}"/>
              </a:ext>
            </a:extLst>
          </p:cNvPr>
          <p:cNvSpPr/>
          <p:nvPr/>
        </p:nvSpPr>
        <p:spPr>
          <a:xfrm>
            <a:off x="1732700" y="1776120"/>
            <a:ext cx="2751827" cy="1762232"/>
          </a:xfrm>
          <a:prstGeom prst="cloudCallou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</a:rPr>
              <a:t>Listos los insumos…</a:t>
            </a:r>
          </a:p>
          <a:p>
            <a:pPr algn="ctr"/>
            <a:r>
              <a:rPr lang="es-ES" dirty="0">
                <a:solidFill>
                  <a:schemeClr val="tx1"/>
                </a:solidFill>
              </a:rPr>
              <a:t>¿Qué más necesito?</a:t>
            </a:r>
            <a:endParaRPr lang="es-CO" dirty="0">
              <a:solidFill>
                <a:schemeClr val="tx1"/>
              </a:solidFill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0EA71AC-33B9-C732-501A-E4C9115D4F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854" y="3864325"/>
            <a:ext cx="1847850" cy="2466975"/>
          </a:xfrm>
          <a:prstGeom prst="rect">
            <a:avLst/>
          </a:prstGeom>
        </p:spPr>
      </p:pic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F4CD459F-9805-FDB7-C516-6BF97CC40E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41419319"/>
              </p:ext>
            </p:extLst>
          </p:nvPr>
        </p:nvGraphicFramePr>
        <p:xfrm>
          <a:off x="4818185" y="2267381"/>
          <a:ext cx="6065997" cy="36224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95590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INGRESO A TRAVES DE LA PAGINA WEB</a:t>
            </a:r>
          </a:p>
        </p:txBody>
      </p:sp>
      <p:sp>
        <p:nvSpPr>
          <p:cNvPr id="17" name="Freeform 333">
            <a:extLst>
              <a:ext uri="{FF2B5EF4-FFF2-40B4-BE49-F238E27FC236}">
                <a16:creationId xmlns:a16="http://schemas.microsoft.com/office/drawing/2014/main" id="{31C0B6B7-34F9-5DB4-B73F-A276DF86DA9D}"/>
              </a:ext>
            </a:extLst>
          </p:cNvPr>
          <p:cNvSpPr>
            <a:spLocks/>
          </p:cNvSpPr>
          <p:nvPr/>
        </p:nvSpPr>
        <p:spPr bwMode="auto">
          <a:xfrm>
            <a:off x="1160460" y="2378976"/>
            <a:ext cx="3000314" cy="1426541"/>
          </a:xfrm>
          <a:custGeom>
            <a:avLst/>
            <a:gdLst>
              <a:gd name="T0" fmla="+- 0 4746 475"/>
              <a:gd name="T1" fmla="*/ T0 w 7449"/>
              <a:gd name="T2" fmla="+- 0 340 305"/>
              <a:gd name="T3" fmla="*/ 340 h 3711"/>
              <a:gd name="T4" fmla="+- 0 4436 475"/>
              <a:gd name="T5" fmla="*/ T4 w 7449"/>
              <a:gd name="T6" fmla="+- 0 495 305"/>
              <a:gd name="T7" fmla="*/ 495 h 3711"/>
              <a:gd name="T8" fmla="+- 0 4135 475"/>
              <a:gd name="T9" fmla="*/ T8 w 7449"/>
              <a:gd name="T10" fmla="+- 0 481 305"/>
              <a:gd name="T11" fmla="*/ 481 h 3711"/>
              <a:gd name="T12" fmla="+- 0 3745 475"/>
              <a:gd name="T13" fmla="*/ T12 w 7449"/>
              <a:gd name="T14" fmla="+- 0 409 305"/>
              <a:gd name="T15" fmla="*/ 409 h 3711"/>
              <a:gd name="T16" fmla="+- 0 3361 475"/>
              <a:gd name="T17" fmla="*/ T16 w 7449"/>
              <a:gd name="T18" fmla="+- 0 453 305"/>
              <a:gd name="T19" fmla="*/ 453 h 3711"/>
              <a:gd name="T20" fmla="+- 0 3036 475"/>
              <a:gd name="T21" fmla="*/ T20 w 7449"/>
              <a:gd name="T22" fmla="+- 0 603 305"/>
              <a:gd name="T23" fmla="*/ 603 h 3711"/>
              <a:gd name="T24" fmla="+- 0 2754 475"/>
              <a:gd name="T25" fmla="*/ T24 w 7449"/>
              <a:gd name="T26" fmla="+- 0 692 305"/>
              <a:gd name="T27" fmla="*/ 692 h 3711"/>
              <a:gd name="T28" fmla="+- 0 2380 475"/>
              <a:gd name="T29" fmla="*/ T28 w 7449"/>
              <a:gd name="T30" fmla="+- 0 633 305"/>
              <a:gd name="T31" fmla="*/ 633 h 3711"/>
              <a:gd name="T32" fmla="+- 0 1972 475"/>
              <a:gd name="T33" fmla="*/ T32 w 7449"/>
              <a:gd name="T34" fmla="+- 0 664 305"/>
              <a:gd name="T35" fmla="*/ 664 h 3711"/>
              <a:gd name="T36" fmla="+- 0 1588 475"/>
              <a:gd name="T37" fmla="*/ T36 w 7449"/>
              <a:gd name="T38" fmla="+- 0 799 305"/>
              <a:gd name="T39" fmla="*/ 799 h 3711"/>
              <a:gd name="T40" fmla="+- 0 1307 475"/>
              <a:gd name="T41" fmla="*/ T40 w 7449"/>
              <a:gd name="T42" fmla="+- 0 1014 305"/>
              <a:gd name="T43" fmla="*/ 1014 h 3711"/>
              <a:gd name="T44" fmla="+- 0 1158 475"/>
              <a:gd name="T45" fmla="*/ T44 w 7449"/>
              <a:gd name="T46" fmla="+- 0 1286 305"/>
              <a:gd name="T47" fmla="*/ 1286 h 3711"/>
              <a:gd name="T48" fmla="+- 0 1058 475"/>
              <a:gd name="T49" fmla="*/ T48 w 7449"/>
              <a:gd name="T50" fmla="+- 0 1548 305"/>
              <a:gd name="T51" fmla="*/ 1548 h 3711"/>
              <a:gd name="T52" fmla="+- 0 683 475"/>
              <a:gd name="T53" fmla="*/ T52 w 7449"/>
              <a:gd name="T54" fmla="+- 0 1692 305"/>
              <a:gd name="T55" fmla="*/ 1692 h 3711"/>
              <a:gd name="T56" fmla="+- 0 484 475"/>
              <a:gd name="T57" fmla="*/ T56 w 7449"/>
              <a:gd name="T58" fmla="+- 0 1965 305"/>
              <a:gd name="T59" fmla="*/ 1965 h 3711"/>
              <a:gd name="T60" fmla="+- 0 543 475"/>
              <a:gd name="T61" fmla="*/ T60 w 7449"/>
              <a:gd name="T62" fmla="+- 0 2260 305"/>
              <a:gd name="T63" fmla="*/ 2260 h 3711"/>
              <a:gd name="T64" fmla="+- 0 845 475"/>
              <a:gd name="T65" fmla="*/ T64 w 7449"/>
              <a:gd name="T66" fmla="+- 0 2486 305"/>
              <a:gd name="T67" fmla="*/ 2486 h 3711"/>
              <a:gd name="T68" fmla="+- 0 642 475"/>
              <a:gd name="T69" fmla="*/ T68 w 7449"/>
              <a:gd name="T70" fmla="+- 0 2819 305"/>
              <a:gd name="T71" fmla="*/ 2819 h 3711"/>
              <a:gd name="T72" fmla="+- 0 761 475"/>
              <a:gd name="T73" fmla="*/ T72 w 7449"/>
              <a:gd name="T74" fmla="+- 0 3109 305"/>
              <a:gd name="T75" fmla="*/ 3109 h 3711"/>
              <a:gd name="T76" fmla="+- 0 1067 475"/>
              <a:gd name="T77" fmla="*/ T76 w 7449"/>
              <a:gd name="T78" fmla="+- 0 3292 305"/>
              <a:gd name="T79" fmla="*/ 3292 h 3711"/>
              <a:gd name="T80" fmla="+- 0 1480 475"/>
              <a:gd name="T81" fmla="*/ T80 w 7449"/>
              <a:gd name="T82" fmla="+- 0 3338 305"/>
              <a:gd name="T83" fmla="*/ 3338 h 3711"/>
              <a:gd name="T84" fmla="+- 0 1698 475"/>
              <a:gd name="T85" fmla="*/ T84 w 7449"/>
              <a:gd name="T86" fmla="+- 0 3531 305"/>
              <a:gd name="T87" fmla="*/ 3531 h 3711"/>
              <a:gd name="T88" fmla="+- 0 2019 475"/>
              <a:gd name="T89" fmla="*/ T88 w 7449"/>
              <a:gd name="T90" fmla="+- 0 3691 305"/>
              <a:gd name="T91" fmla="*/ 3691 h 3711"/>
              <a:gd name="T92" fmla="+- 0 2389 475"/>
              <a:gd name="T93" fmla="*/ T92 w 7449"/>
              <a:gd name="T94" fmla="+- 0 3778 305"/>
              <a:gd name="T95" fmla="*/ 3778 h 3711"/>
              <a:gd name="T96" fmla="+- 0 2782 475"/>
              <a:gd name="T97" fmla="*/ T96 w 7449"/>
              <a:gd name="T98" fmla="+- 0 3788 305"/>
              <a:gd name="T99" fmla="*/ 3788 h 3711"/>
              <a:gd name="T100" fmla="+- 0 3171 475"/>
              <a:gd name="T101" fmla="*/ T100 w 7449"/>
              <a:gd name="T102" fmla="+- 0 3717 305"/>
              <a:gd name="T103" fmla="*/ 3717 h 3711"/>
              <a:gd name="T104" fmla="+- 0 3491 475"/>
              <a:gd name="T105" fmla="*/ T104 w 7449"/>
              <a:gd name="T106" fmla="+- 0 3802 305"/>
              <a:gd name="T107" fmla="*/ 3802 h 3711"/>
              <a:gd name="T108" fmla="+- 0 3864 475"/>
              <a:gd name="T109" fmla="*/ T108 w 7449"/>
              <a:gd name="T110" fmla="+- 0 3962 305"/>
              <a:gd name="T111" fmla="*/ 3962 h 3711"/>
              <a:gd name="T112" fmla="+- 0 4284 475"/>
              <a:gd name="T113" fmla="*/ T112 w 7449"/>
              <a:gd name="T114" fmla="+- 0 4016 305"/>
              <a:gd name="T115" fmla="*/ 4016 h 3711"/>
              <a:gd name="T116" fmla="+- 0 4686 475"/>
              <a:gd name="T117" fmla="*/ T116 w 7449"/>
              <a:gd name="T118" fmla="+- 0 3967 305"/>
              <a:gd name="T119" fmla="*/ 3967 h 3711"/>
              <a:gd name="T120" fmla="+- 0 5036 475"/>
              <a:gd name="T121" fmla="*/ T120 w 7449"/>
              <a:gd name="T122" fmla="+- 0 3829 305"/>
              <a:gd name="T123" fmla="*/ 3829 h 3711"/>
              <a:gd name="T124" fmla="+- 0 5298 475"/>
              <a:gd name="T125" fmla="*/ T124 w 7449"/>
              <a:gd name="T126" fmla="+- 0 3614 305"/>
              <a:gd name="T127" fmla="*/ 3614 h 3711"/>
              <a:gd name="T128" fmla="+- 0 5538 475"/>
              <a:gd name="T129" fmla="*/ T128 w 7449"/>
              <a:gd name="T130" fmla="+- 0 3503 305"/>
              <a:gd name="T131" fmla="*/ 3503 h 3711"/>
              <a:gd name="T132" fmla="+- 0 5918 475"/>
              <a:gd name="T133" fmla="*/ T132 w 7449"/>
              <a:gd name="T134" fmla="+- 0 3556 305"/>
              <a:gd name="T135" fmla="*/ 3556 h 3711"/>
              <a:gd name="T136" fmla="+- 0 6346 475"/>
              <a:gd name="T137" fmla="*/ T136 w 7449"/>
              <a:gd name="T138" fmla="+- 0 3493 305"/>
              <a:gd name="T139" fmla="*/ 3493 h 3711"/>
              <a:gd name="T140" fmla="+- 0 6683 475"/>
              <a:gd name="T141" fmla="*/ T140 w 7449"/>
              <a:gd name="T142" fmla="+- 0 3320 305"/>
              <a:gd name="T143" fmla="*/ 3320 h 3711"/>
              <a:gd name="T144" fmla="+- 0 6885 475"/>
              <a:gd name="T145" fmla="*/ T144 w 7449"/>
              <a:gd name="T146" fmla="+- 0 3065 305"/>
              <a:gd name="T147" fmla="*/ 3065 h 3711"/>
              <a:gd name="T148" fmla="+- 0 7090 475"/>
              <a:gd name="T149" fmla="*/ T148 w 7449"/>
              <a:gd name="T150" fmla="+- 0 2861 305"/>
              <a:gd name="T151" fmla="*/ 2861 h 3711"/>
              <a:gd name="T152" fmla="+- 0 7468 475"/>
              <a:gd name="T153" fmla="*/ T152 w 7449"/>
              <a:gd name="T154" fmla="+- 0 2730 305"/>
              <a:gd name="T155" fmla="*/ 2730 h 3711"/>
              <a:gd name="T156" fmla="+- 0 7772 475"/>
              <a:gd name="T157" fmla="*/ T156 w 7449"/>
              <a:gd name="T158" fmla="+- 0 2493 305"/>
              <a:gd name="T159" fmla="*/ 2493 h 3711"/>
              <a:gd name="T160" fmla="+- 0 7914 475"/>
              <a:gd name="T161" fmla="*/ T160 w 7449"/>
              <a:gd name="T162" fmla="+- 0 2205 305"/>
              <a:gd name="T163" fmla="*/ 2205 h 3711"/>
              <a:gd name="T164" fmla="+- 0 7887 475"/>
              <a:gd name="T165" fmla="*/ T164 w 7449"/>
              <a:gd name="T166" fmla="+- 0 1903 305"/>
              <a:gd name="T167" fmla="*/ 1903 h 3711"/>
              <a:gd name="T168" fmla="+- 0 7683 475"/>
              <a:gd name="T169" fmla="*/ T168 w 7449"/>
              <a:gd name="T170" fmla="+- 0 1620 305"/>
              <a:gd name="T171" fmla="*/ 1620 h 3711"/>
              <a:gd name="T172" fmla="+- 0 7757 475"/>
              <a:gd name="T173" fmla="*/ T172 w 7449"/>
              <a:gd name="T174" fmla="+- 0 1352 305"/>
              <a:gd name="T175" fmla="*/ 1352 h 3711"/>
              <a:gd name="T176" fmla="+- 0 7636 475"/>
              <a:gd name="T177" fmla="*/ T176 w 7449"/>
              <a:gd name="T178" fmla="+- 0 1064 305"/>
              <a:gd name="T179" fmla="*/ 1064 h 3711"/>
              <a:gd name="T180" fmla="+- 0 7332 475"/>
              <a:gd name="T181" fmla="*/ T180 w 7449"/>
              <a:gd name="T182" fmla="+- 0 848 305"/>
              <a:gd name="T183" fmla="*/ 848 h 3711"/>
              <a:gd name="T184" fmla="+- 0 7024 475"/>
              <a:gd name="T185" fmla="*/ T184 w 7449"/>
              <a:gd name="T186" fmla="+- 0 647 305"/>
              <a:gd name="T187" fmla="*/ 647 h 3711"/>
              <a:gd name="T188" fmla="+- 0 6729 475"/>
              <a:gd name="T189" fmla="*/ T188 w 7449"/>
              <a:gd name="T190" fmla="+- 0 405 305"/>
              <a:gd name="T191" fmla="*/ 405 h 3711"/>
              <a:gd name="T192" fmla="+- 0 6348 475"/>
              <a:gd name="T193" fmla="*/ T192 w 7449"/>
              <a:gd name="T194" fmla="+- 0 309 305"/>
              <a:gd name="T195" fmla="*/ 309 h 3711"/>
              <a:gd name="T196" fmla="+- 0 5953 475"/>
              <a:gd name="T197" fmla="*/ T196 w 7449"/>
              <a:gd name="T198" fmla="+- 0 344 305"/>
              <a:gd name="T199" fmla="*/ 344 h 3711"/>
              <a:gd name="T200" fmla="+- 0 5618 475"/>
              <a:gd name="T201" fmla="*/ T200 w 7449"/>
              <a:gd name="T202" fmla="+- 0 506 305"/>
              <a:gd name="T203" fmla="*/ 506 h 3711"/>
              <a:gd name="T204" fmla="+- 0 5281 475"/>
              <a:gd name="T205" fmla="*/ T204 w 7449"/>
              <a:gd name="T206" fmla="+- 0 337 305"/>
              <a:gd name="T207" fmla="*/ 337 h 3711"/>
            </a:gdLst>
            <a:ahLst/>
            <a:cxnLst>
              <a:cxn ang="0">
                <a:pos x="T1" y="T3"/>
              </a:cxn>
              <a:cxn ang="0">
                <a:pos x="T5" y="T7"/>
              </a:cxn>
              <a:cxn ang="0">
                <a:pos x="T9" y="T11"/>
              </a:cxn>
              <a:cxn ang="0">
                <a:pos x="T13" y="T15"/>
              </a:cxn>
              <a:cxn ang="0">
                <a:pos x="T17" y="T19"/>
              </a:cxn>
              <a:cxn ang="0">
                <a:pos x="T21" y="T23"/>
              </a:cxn>
              <a:cxn ang="0">
                <a:pos x="T25" y="T27"/>
              </a:cxn>
              <a:cxn ang="0">
                <a:pos x="T29" y="T31"/>
              </a:cxn>
              <a:cxn ang="0">
                <a:pos x="T33" y="T35"/>
              </a:cxn>
              <a:cxn ang="0">
                <a:pos x="T37" y="T39"/>
              </a:cxn>
              <a:cxn ang="0">
                <a:pos x="T41" y="T43"/>
              </a:cxn>
              <a:cxn ang="0">
                <a:pos x="T45" y="T47"/>
              </a:cxn>
              <a:cxn ang="0">
                <a:pos x="T49" y="T51"/>
              </a:cxn>
              <a:cxn ang="0">
                <a:pos x="T53" y="T55"/>
              </a:cxn>
              <a:cxn ang="0">
                <a:pos x="T57" y="T59"/>
              </a:cxn>
              <a:cxn ang="0">
                <a:pos x="T61" y="T63"/>
              </a:cxn>
              <a:cxn ang="0">
                <a:pos x="T65" y="T67"/>
              </a:cxn>
              <a:cxn ang="0">
                <a:pos x="T69" y="T71"/>
              </a:cxn>
              <a:cxn ang="0">
                <a:pos x="T73" y="T75"/>
              </a:cxn>
              <a:cxn ang="0">
                <a:pos x="T77" y="T79"/>
              </a:cxn>
              <a:cxn ang="0">
                <a:pos x="T81" y="T83"/>
              </a:cxn>
              <a:cxn ang="0">
                <a:pos x="T85" y="T87"/>
              </a:cxn>
              <a:cxn ang="0">
                <a:pos x="T89" y="T91"/>
              </a:cxn>
              <a:cxn ang="0">
                <a:pos x="T93" y="T95"/>
              </a:cxn>
              <a:cxn ang="0">
                <a:pos x="T97" y="T99"/>
              </a:cxn>
              <a:cxn ang="0">
                <a:pos x="T101" y="T103"/>
              </a:cxn>
              <a:cxn ang="0">
                <a:pos x="T105" y="T107"/>
              </a:cxn>
              <a:cxn ang="0">
                <a:pos x="T109" y="T111"/>
              </a:cxn>
              <a:cxn ang="0">
                <a:pos x="T113" y="T115"/>
              </a:cxn>
              <a:cxn ang="0">
                <a:pos x="T117" y="T119"/>
              </a:cxn>
              <a:cxn ang="0">
                <a:pos x="T121" y="T123"/>
              </a:cxn>
              <a:cxn ang="0">
                <a:pos x="T125" y="T127"/>
              </a:cxn>
              <a:cxn ang="0">
                <a:pos x="T129" y="T131"/>
              </a:cxn>
              <a:cxn ang="0">
                <a:pos x="T133" y="T135"/>
              </a:cxn>
              <a:cxn ang="0">
                <a:pos x="T137" y="T139"/>
              </a:cxn>
              <a:cxn ang="0">
                <a:pos x="T141" y="T143"/>
              </a:cxn>
              <a:cxn ang="0">
                <a:pos x="T145" y="T147"/>
              </a:cxn>
              <a:cxn ang="0">
                <a:pos x="T149" y="T151"/>
              </a:cxn>
              <a:cxn ang="0">
                <a:pos x="T153" y="T155"/>
              </a:cxn>
              <a:cxn ang="0">
                <a:pos x="T157" y="T159"/>
              </a:cxn>
              <a:cxn ang="0">
                <a:pos x="T161" y="T163"/>
              </a:cxn>
              <a:cxn ang="0">
                <a:pos x="T165" y="T167"/>
              </a:cxn>
              <a:cxn ang="0">
                <a:pos x="T169" y="T171"/>
              </a:cxn>
              <a:cxn ang="0">
                <a:pos x="T173" y="T175"/>
              </a:cxn>
              <a:cxn ang="0">
                <a:pos x="T177" y="T179"/>
              </a:cxn>
              <a:cxn ang="0">
                <a:pos x="T181" y="T183"/>
              </a:cxn>
              <a:cxn ang="0">
                <a:pos x="T185" y="T187"/>
              </a:cxn>
              <a:cxn ang="0">
                <a:pos x="T189" y="T191"/>
              </a:cxn>
              <a:cxn ang="0">
                <a:pos x="T193" y="T195"/>
              </a:cxn>
              <a:cxn ang="0">
                <a:pos x="T197" y="T199"/>
              </a:cxn>
              <a:cxn ang="0">
                <a:pos x="T201" y="T203"/>
              </a:cxn>
              <a:cxn ang="0">
                <a:pos x="T205" y="T207"/>
              </a:cxn>
            </a:cxnLst>
            <a:rect l="0" t="0" r="r" b="b"/>
            <a:pathLst>
              <a:path w="7449" h="3711">
                <a:moveTo>
                  <a:pt x="4574" y="0"/>
                </a:moveTo>
                <a:lnTo>
                  <a:pt x="4496" y="1"/>
                </a:lnTo>
                <a:lnTo>
                  <a:pt x="4419" y="7"/>
                </a:lnTo>
                <a:lnTo>
                  <a:pt x="4344" y="19"/>
                </a:lnTo>
                <a:lnTo>
                  <a:pt x="4271" y="35"/>
                </a:lnTo>
                <a:lnTo>
                  <a:pt x="4201" y="57"/>
                </a:lnTo>
                <a:lnTo>
                  <a:pt x="4134" y="83"/>
                </a:lnTo>
                <a:lnTo>
                  <a:pt x="4072" y="114"/>
                </a:lnTo>
                <a:lnTo>
                  <a:pt x="4013" y="150"/>
                </a:lnTo>
                <a:lnTo>
                  <a:pt x="3961" y="190"/>
                </a:lnTo>
                <a:lnTo>
                  <a:pt x="3914" y="234"/>
                </a:lnTo>
                <a:lnTo>
                  <a:pt x="3873" y="282"/>
                </a:lnTo>
                <a:lnTo>
                  <a:pt x="3824" y="252"/>
                </a:lnTo>
                <a:lnTo>
                  <a:pt x="3717" y="199"/>
                </a:lnTo>
                <a:lnTo>
                  <a:pt x="3660" y="176"/>
                </a:lnTo>
                <a:lnTo>
                  <a:pt x="3584" y="152"/>
                </a:lnTo>
                <a:lnTo>
                  <a:pt x="3507" y="132"/>
                </a:lnTo>
                <a:lnTo>
                  <a:pt x="3429" y="118"/>
                </a:lnTo>
                <a:lnTo>
                  <a:pt x="3350" y="109"/>
                </a:lnTo>
                <a:lnTo>
                  <a:pt x="3270" y="104"/>
                </a:lnTo>
                <a:lnTo>
                  <a:pt x="3191" y="104"/>
                </a:lnTo>
                <a:lnTo>
                  <a:pt x="3113" y="108"/>
                </a:lnTo>
                <a:lnTo>
                  <a:pt x="3036" y="117"/>
                </a:lnTo>
                <a:lnTo>
                  <a:pt x="2960" y="131"/>
                </a:lnTo>
                <a:lnTo>
                  <a:pt x="2886" y="148"/>
                </a:lnTo>
                <a:lnTo>
                  <a:pt x="2814" y="170"/>
                </a:lnTo>
                <a:lnTo>
                  <a:pt x="2746" y="196"/>
                </a:lnTo>
                <a:lnTo>
                  <a:pt x="2680" y="226"/>
                </a:lnTo>
                <a:lnTo>
                  <a:pt x="2619" y="261"/>
                </a:lnTo>
                <a:lnTo>
                  <a:pt x="2561" y="298"/>
                </a:lnTo>
                <a:lnTo>
                  <a:pt x="2508" y="340"/>
                </a:lnTo>
                <a:lnTo>
                  <a:pt x="2460" y="386"/>
                </a:lnTo>
                <a:lnTo>
                  <a:pt x="2418" y="434"/>
                </a:lnTo>
                <a:lnTo>
                  <a:pt x="2349" y="409"/>
                </a:lnTo>
                <a:lnTo>
                  <a:pt x="2279" y="387"/>
                </a:lnTo>
                <a:lnTo>
                  <a:pt x="2206" y="369"/>
                </a:lnTo>
                <a:lnTo>
                  <a:pt x="2133" y="354"/>
                </a:lnTo>
                <a:lnTo>
                  <a:pt x="2058" y="342"/>
                </a:lnTo>
                <a:lnTo>
                  <a:pt x="1982" y="333"/>
                </a:lnTo>
                <a:lnTo>
                  <a:pt x="1905" y="328"/>
                </a:lnTo>
                <a:lnTo>
                  <a:pt x="1828" y="326"/>
                </a:lnTo>
                <a:lnTo>
                  <a:pt x="1750" y="328"/>
                </a:lnTo>
                <a:lnTo>
                  <a:pt x="1673" y="333"/>
                </a:lnTo>
                <a:lnTo>
                  <a:pt x="1583" y="344"/>
                </a:lnTo>
                <a:lnTo>
                  <a:pt x="1497" y="359"/>
                </a:lnTo>
                <a:lnTo>
                  <a:pt x="1413" y="379"/>
                </a:lnTo>
                <a:lnTo>
                  <a:pt x="1332" y="402"/>
                </a:lnTo>
                <a:lnTo>
                  <a:pt x="1255" y="429"/>
                </a:lnTo>
                <a:lnTo>
                  <a:pt x="1182" y="460"/>
                </a:lnTo>
                <a:lnTo>
                  <a:pt x="1113" y="494"/>
                </a:lnTo>
                <a:lnTo>
                  <a:pt x="1047" y="531"/>
                </a:lnTo>
                <a:lnTo>
                  <a:pt x="987" y="572"/>
                </a:lnTo>
                <a:lnTo>
                  <a:pt x="930" y="615"/>
                </a:lnTo>
                <a:lnTo>
                  <a:pt x="879" y="661"/>
                </a:lnTo>
                <a:lnTo>
                  <a:pt x="832" y="709"/>
                </a:lnTo>
                <a:lnTo>
                  <a:pt x="791" y="760"/>
                </a:lnTo>
                <a:lnTo>
                  <a:pt x="755" y="813"/>
                </a:lnTo>
                <a:lnTo>
                  <a:pt x="725" y="867"/>
                </a:lnTo>
                <a:lnTo>
                  <a:pt x="701" y="923"/>
                </a:lnTo>
                <a:lnTo>
                  <a:pt x="683" y="981"/>
                </a:lnTo>
                <a:lnTo>
                  <a:pt x="667" y="1099"/>
                </a:lnTo>
                <a:lnTo>
                  <a:pt x="668" y="1160"/>
                </a:lnTo>
                <a:lnTo>
                  <a:pt x="677" y="1222"/>
                </a:lnTo>
                <a:lnTo>
                  <a:pt x="671" y="1233"/>
                </a:lnTo>
                <a:lnTo>
                  <a:pt x="583" y="1243"/>
                </a:lnTo>
                <a:lnTo>
                  <a:pt x="499" y="1260"/>
                </a:lnTo>
                <a:lnTo>
                  <a:pt x="419" y="1283"/>
                </a:lnTo>
                <a:lnTo>
                  <a:pt x="343" y="1312"/>
                </a:lnTo>
                <a:lnTo>
                  <a:pt x="272" y="1347"/>
                </a:lnTo>
                <a:lnTo>
                  <a:pt x="208" y="1387"/>
                </a:lnTo>
                <a:lnTo>
                  <a:pt x="151" y="1433"/>
                </a:lnTo>
                <a:lnTo>
                  <a:pt x="102" y="1483"/>
                </a:lnTo>
                <a:lnTo>
                  <a:pt x="60" y="1540"/>
                </a:lnTo>
                <a:lnTo>
                  <a:pt x="29" y="1599"/>
                </a:lnTo>
                <a:lnTo>
                  <a:pt x="9" y="1660"/>
                </a:lnTo>
                <a:lnTo>
                  <a:pt x="0" y="1720"/>
                </a:lnTo>
                <a:lnTo>
                  <a:pt x="2" y="1781"/>
                </a:lnTo>
                <a:lnTo>
                  <a:pt x="14" y="1841"/>
                </a:lnTo>
                <a:lnTo>
                  <a:pt x="36" y="1899"/>
                </a:lnTo>
                <a:lnTo>
                  <a:pt x="68" y="1955"/>
                </a:lnTo>
                <a:lnTo>
                  <a:pt x="110" y="2009"/>
                </a:lnTo>
                <a:lnTo>
                  <a:pt x="162" y="2059"/>
                </a:lnTo>
                <a:lnTo>
                  <a:pt x="222" y="2105"/>
                </a:lnTo>
                <a:lnTo>
                  <a:pt x="292" y="2146"/>
                </a:lnTo>
                <a:lnTo>
                  <a:pt x="370" y="2181"/>
                </a:lnTo>
                <a:lnTo>
                  <a:pt x="301" y="2239"/>
                </a:lnTo>
                <a:lnTo>
                  <a:pt x="246" y="2302"/>
                </a:lnTo>
                <a:lnTo>
                  <a:pt x="205" y="2370"/>
                </a:lnTo>
                <a:lnTo>
                  <a:pt x="178" y="2441"/>
                </a:lnTo>
                <a:lnTo>
                  <a:pt x="167" y="2514"/>
                </a:lnTo>
                <a:lnTo>
                  <a:pt x="172" y="2588"/>
                </a:lnTo>
                <a:lnTo>
                  <a:pt x="187" y="2646"/>
                </a:lnTo>
                <a:lnTo>
                  <a:pt x="212" y="2702"/>
                </a:lnTo>
                <a:lnTo>
                  <a:pt x="245" y="2755"/>
                </a:lnTo>
                <a:lnTo>
                  <a:pt x="286" y="2804"/>
                </a:lnTo>
                <a:lnTo>
                  <a:pt x="335" y="2849"/>
                </a:lnTo>
                <a:lnTo>
                  <a:pt x="391" y="2891"/>
                </a:lnTo>
                <a:lnTo>
                  <a:pt x="452" y="2927"/>
                </a:lnTo>
                <a:lnTo>
                  <a:pt x="520" y="2960"/>
                </a:lnTo>
                <a:lnTo>
                  <a:pt x="592" y="2987"/>
                </a:lnTo>
                <a:lnTo>
                  <a:pt x="668" y="3008"/>
                </a:lnTo>
                <a:lnTo>
                  <a:pt x="749" y="3024"/>
                </a:lnTo>
                <a:lnTo>
                  <a:pt x="832" y="3034"/>
                </a:lnTo>
                <a:lnTo>
                  <a:pt x="918" y="3037"/>
                </a:lnTo>
                <a:lnTo>
                  <a:pt x="1005" y="3033"/>
                </a:lnTo>
                <a:lnTo>
                  <a:pt x="1019" y="3050"/>
                </a:lnTo>
                <a:lnTo>
                  <a:pt x="1065" y="3098"/>
                </a:lnTo>
                <a:lnTo>
                  <a:pt x="1114" y="3143"/>
                </a:lnTo>
                <a:lnTo>
                  <a:pt x="1167" y="3186"/>
                </a:lnTo>
                <a:lnTo>
                  <a:pt x="1223" y="3226"/>
                </a:lnTo>
                <a:lnTo>
                  <a:pt x="1282" y="3264"/>
                </a:lnTo>
                <a:lnTo>
                  <a:pt x="1344" y="3299"/>
                </a:lnTo>
                <a:lnTo>
                  <a:pt x="1408" y="3331"/>
                </a:lnTo>
                <a:lnTo>
                  <a:pt x="1475" y="3360"/>
                </a:lnTo>
                <a:lnTo>
                  <a:pt x="1544" y="3386"/>
                </a:lnTo>
                <a:lnTo>
                  <a:pt x="1615" y="3409"/>
                </a:lnTo>
                <a:lnTo>
                  <a:pt x="1688" y="3430"/>
                </a:lnTo>
                <a:lnTo>
                  <a:pt x="1762" y="3447"/>
                </a:lnTo>
                <a:lnTo>
                  <a:pt x="1838" y="3462"/>
                </a:lnTo>
                <a:lnTo>
                  <a:pt x="1914" y="3473"/>
                </a:lnTo>
                <a:lnTo>
                  <a:pt x="1992" y="3481"/>
                </a:lnTo>
                <a:lnTo>
                  <a:pt x="2070" y="3487"/>
                </a:lnTo>
                <a:lnTo>
                  <a:pt x="2149" y="3489"/>
                </a:lnTo>
                <a:lnTo>
                  <a:pt x="2228" y="3487"/>
                </a:lnTo>
                <a:lnTo>
                  <a:pt x="2307" y="3483"/>
                </a:lnTo>
                <a:lnTo>
                  <a:pt x="2386" y="3475"/>
                </a:lnTo>
                <a:lnTo>
                  <a:pt x="2465" y="3464"/>
                </a:lnTo>
                <a:lnTo>
                  <a:pt x="2542" y="3450"/>
                </a:lnTo>
                <a:lnTo>
                  <a:pt x="2620" y="3433"/>
                </a:lnTo>
                <a:lnTo>
                  <a:pt x="2696" y="3412"/>
                </a:lnTo>
                <a:lnTo>
                  <a:pt x="2771" y="3387"/>
                </a:lnTo>
                <a:lnTo>
                  <a:pt x="2844" y="3359"/>
                </a:lnTo>
                <a:lnTo>
                  <a:pt x="2896" y="3408"/>
                </a:lnTo>
                <a:lnTo>
                  <a:pt x="2954" y="3454"/>
                </a:lnTo>
                <a:lnTo>
                  <a:pt x="3016" y="3497"/>
                </a:lnTo>
                <a:lnTo>
                  <a:pt x="3083" y="3537"/>
                </a:lnTo>
                <a:lnTo>
                  <a:pt x="3154" y="3573"/>
                </a:lnTo>
                <a:lnTo>
                  <a:pt x="3229" y="3605"/>
                </a:lnTo>
                <a:lnTo>
                  <a:pt x="3307" y="3633"/>
                </a:lnTo>
                <a:lnTo>
                  <a:pt x="3389" y="3657"/>
                </a:lnTo>
                <a:lnTo>
                  <a:pt x="3474" y="3677"/>
                </a:lnTo>
                <a:lnTo>
                  <a:pt x="3558" y="3692"/>
                </a:lnTo>
                <a:lnTo>
                  <a:pt x="3642" y="3702"/>
                </a:lnTo>
                <a:lnTo>
                  <a:pt x="3726" y="3709"/>
                </a:lnTo>
                <a:lnTo>
                  <a:pt x="3809" y="3711"/>
                </a:lnTo>
                <a:lnTo>
                  <a:pt x="3892" y="3709"/>
                </a:lnTo>
                <a:lnTo>
                  <a:pt x="3974" y="3703"/>
                </a:lnTo>
                <a:lnTo>
                  <a:pt x="4055" y="3693"/>
                </a:lnTo>
                <a:lnTo>
                  <a:pt x="4134" y="3679"/>
                </a:lnTo>
                <a:lnTo>
                  <a:pt x="4211" y="3662"/>
                </a:lnTo>
                <a:lnTo>
                  <a:pt x="4286" y="3641"/>
                </a:lnTo>
                <a:lnTo>
                  <a:pt x="4359" y="3617"/>
                </a:lnTo>
                <a:lnTo>
                  <a:pt x="4430" y="3589"/>
                </a:lnTo>
                <a:lnTo>
                  <a:pt x="4497" y="3558"/>
                </a:lnTo>
                <a:lnTo>
                  <a:pt x="4561" y="3524"/>
                </a:lnTo>
                <a:lnTo>
                  <a:pt x="4621" y="3487"/>
                </a:lnTo>
                <a:lnTo>
                  <a:pt x="4678" y="3447"/>
                </a:lnTo>
                <a:lnTo>
                  <a:pt x="4731" y="3404"/>
                </a:lnTo>
                <a:lnTo>
                  <a:pt x="4779" y="3358"/>
                </a:lnTo>
                <a:lnTo>
                  <a:pt x="4823" y="3309"/>
                </a:lnTo>
                <a:lnTo>
                  <a:pt x="4862" y="3258"/>
                </a:lnTo>
                <a:lnTo>
                  <a:pt x="4895" y="3205"/>
                </a:lnTo>
                <a:lnTo>
                  <a:pt x="4924" y="3149"/>
                </a:lnTo>
                <a:lnTo>
                  <a:pt x="4992" y="3175"/>
                </a:lnTo>
                <a:lnTo>
                  <a:pt x="5063" y="3198"/>
                </a:lnTo>
                <a:lnTo>
                  <a:pt x="5136" y="3216"/>
                </a:lnTo>
                <a:lnTo>
                  <a:pt x="5211" y="3231"/>
                </a:lnTo>
                <a:lnTo>
                  <a:pt x="5287" y="3242"/>
                </a:lnTo>
                <a:lnTo>
                  <a:pt x="5365" y="3249"/>
                </a:lnTo>
                <a:lnTo>
                  <a:pt x="5443" y="3251"/>
                </a:lnTo>
                <a:lnTo>
                  <a:pt x="5534" y="3249"/>
                </a:lnTo>
                <a:lnTo>
                  <a:pt x="5622" y="3241"/>
                </a:lnTo>
                <a:lnTo>
                  <a:pt x="5708" y="3228"/>
                </a:lnTo>
                <a:lnTo>
                  <a:pt x="5791" y="3211"/>
                </a:lnTo>
                <a:lnTo>
                  <a:pt x="5871" y="3188"/>
                </a:lnTo>
                <a:lnTo>
                  <a:pt x="5947" y="3162"/>
                </a:lnTo>
                <a:lnTo>
                  <a:pt x="6019" y="3131"/>
                </a:lnTo>
                <a:lnTo>
                  <a:pt x="6087" y="3096"/>
                </a:lnTo>
                <a:lnTo>
                  <a:pt x="6150" y="3057"/>
                </a:lnTo>
                <a:lnTo>
                  <a:pt x="6208" y="3015"/>
                </a:lnTo>
                <a:lnTo>
                  <a:pt x="6261" y="2970"/>
                </a:lnTo>
                <a:lnTo>
                  <a:pt x="6307" y="2921"/>
                </a:lnTo>
                <a:lnTo>
                  <a:pt x="6348" y="2870"/>
                </a:lnTo>
                <a:lnTo>
                  <a:pt x="6382" y="2816"/>
                </a:lnTo>
                <a:lnTo>
                  <a:pt x="6410" y="2760"/>
                </a:lnTo>
                <a:lnTo>
                  <a:pt x="6430" y="2702"/>
                </a:lnTo>
                <a:lnTo>
                  <a:pt x="6443" y="2643"/>
                </a:lnTo>
                <a:lnTo>
                  <a:pt x="6447" y="2581"/>
                </a:lnTo>
                <a:lnTo>
                  <a:pt x="6532" y="2571"/>
                </a:lnTo>
                <a:lnTo>
                  <a:pt x="6615" y="2556"/>
                </a:lnTo>
                <a:lnTo>
                  <a:pt x="6695" y="2538"/>
                </a:lnTo>
                <a:lnTo>
                  <a:pt x="6774" y="2515"/>
                </a:lnTo>
                <a:lnTo>
                  <a:pt x="6850" y="2489"/>
                </a:lnTo>
                <a:lnTo>
                  <a:pt x="6923" y="2459"/>
                </a:lnTo>
                <a:lnTo>
                  <a:pt x="6993" y="2425"/>
                </a:lnTo>
                <a:lnTo>
                  <a:pt x="7067" y="2384"/>
                </a:lnTo>
                <a:lnTo>
                  <a:pt x="7134" y="2339"/>
                </a:lnTo>
                <a:lnTo>
                  <a:pt x="7195" y="2291"/>
                </a:lnTo>
                <a:lnTo>
                  <a:pt x="7249" y="2241"/>
                </a:lnTo>
                <a:lnTo>
                  <a:pt x="7297" y="2188"/>
                </a:lnTo>
                <a:lnTo>
                  <a:pt x="7339" y="2134"/>
                </a:lnTo>
                <a:lnTo>
                  <a:pt x="7374" y="2077"/>
                </a:lnTo>
                <a:lnTo>
                  <a:pt x="7402" y="2019"/>
                </a:lnTo>
                <a:lnTo>
                  <a:pt x="7424" y="1960"/>
                </a:lnTo>
                <a:lnTo>
                  <a:pt x="7439" y="1900"/>
                </a:lnTo>
                <a:lnTo>
                  <a:pt x="7447" y="1840"/>
                </a:lnTo>
                <a:lnTo>
                  <a:pt x="7449" y="1779"/>
                </a:lnTo>
                <a:lnTo>
                  <a:pt x="7443" y="1718"/>
                </a:lnTo>
                <a:lnTo>
                  <a:pt x="7431" y="1658"/>
                </a:lnTo>
                <a:lnTo>
                  <a:pt x="7412" y="1598"/>
                </a:lnTo>
                <a:lnTo>
                  <a:pt x="7385" y="1538"/>
                </a:lnTo>
                <a:lnTo>
                  <a:pt x="7352" y="1480"/>
                </a:lnTo>
                <a:lnTo>
                  <a:pt x="7311" y="1423"/>
                </a:lnTo>
                <a:lnTo>
                  <a:pt x="7263" y="1368"/>
                </a:lnTo>
                <a:lnTo>
                  <a:pt x="7208" y="1315"/>
                </a:lnTo>
                <a:lnTo>
                  <a:pt x="7220" y="1295"/>
                </a:lnTo>
                <a:lnTo>
                  <a:pt x="7250" y="1233"/>
                </a:lnTo>
                <a:lnTo>
                  <a:pt x="7270" y="1171"/>
                </a:lnTo>
                <a:lnTo>
                  <a:pt x="7280" y="1108"/>
                </a:lnTo>
                <a:lnTo>
                  <a:pt x="7282" y="1047"/>
                </a:lnTo>
                <a:lnTo>
                  <a:pt x="7274" y="986"/>
                </a:lnTo>
                <a:lnTo>
                  <a:pt x="7258" y="926"/>
                </a:lnTo>
                <a:lnTo>
                  <a:pt x="7233" y="868"/>
                </a:lnTo>
                <a:lnTo>
                  <a:pt x="7201" y="813"/>
                </a:lnTo>
                <a:lnTo>
                  <a:pt x="7161" y="759"/>
                </a:lnTo>
                <a:lnTo>
                  <a:pt x="7113" y="709"/>
                </a:lnTo>
                <a:lnTo>
                  <a:pt x="7059" y="661"/>
                </a:lnTo>
                <a:lnTo>
                  <a:pt x="6998" y="618"/>
                </a:lnTo>
                <a:lnTo>
                  <a:pt x="6931" y="578"/>
                </a:lnTo>
                <a:lnTo>
                  <a:pt x="6857" y="543"/>
                </a:lnTo>
                <a:lnTo>
                  <a:pt x="6778" y="512"/>
                </a:lnTo>
                <a:lnTo>
                  <a:pt x="6694" y="487"/>
                </a:lnTo>
                <a:lnTo>
                  <a:pt x="6605" y="467"/>
                </a:lnTo>
                <a:lnTo>
                  <a:pt x="6582" y="403"/>
                </a:lnTo>
                <a:lnTo>
                  <a:pt x="6549" y="342"/>
                </a:lnTo>
                <a:lnTo>
                  <a:pt x="6506" y="284"/>
                </a:lnTo>
                <a:lnTo>
                  <a:pt x="6454" y="230"/>
                </a:lnTo>
                <a:lnTo>
                  <a:pt x="6392" y="180"/>
                </a:lnTo>
                <a:lnTo>
                  <a:pt x="6322" y="135"/>
                </a:lnTo>
                <a:lnTo>
                  <a:pt x="6254" y="100"/>
                </a:lnTo>
                <a:lnTo>
                  <a:pt x="6183" y="70"/>
                </a:lnTo>
                <a:lnTo>
                  <a:pt x="6108" y="46"/>
                </a:lnTo>
                <a:lnTo>
                  <a:pt x="6032" y="26"/>
                </a:lnTo>
                <a:lnTo>
                  <a:pt x="5953" y="13"/>
                </a:lnTo>
                <a:lnTo>
                  <a:pt x="5873" y="4"/>
                </a:lnTo>
                <a:lnTo>
                  <a:pt x="5793" y="1"/>
                </a:lnTo>
                <a:lnTo>
                  <a:pt x="5713" y="3"/>
                </a:lnTo>
                <a:lnTo>
                  <a:pt x="5633" y="10"/>
                </a:lnTo>
                <a:lnTo>
                  <a:pt x="5555" y="22"/>
                </a:lnTo>
                <a:lnTo>
                  <a:pt x="5478" y="39"/>
                </a:lnTo>
                <a:lnTo>
                  <a:pt x="5404" y="61"/>
                </a:lnTo>
                <a:lnTo>
                  <a:pt x="5333" y="89"/>
                </a:lnTo>
                <a:lnTo>
                  <a:pt x="5265" y="121"/>
                </a:lnTo>
                <a:lnTo>
                  <a:pt x="5202" y="159"/>
                </a:lnTo>
                <a:lnTo>
                  <a:pt x="5143" y="201"/>
                </a:lnTo>
                <a:lnTo>
                  <a:pt x="5088" y="157"/>
                </a:lnTo>
                <a:lnTo>
                  <a:pt x="5025" y="117"/>
                </a:lnTo>
                <a:lnTo>
                  <a:pt x="4956" y="83"/>
                </a:lnTo>
                <a:lnTo>
                  <a:pt x="4881" y="54"/>
                </a:lnTo>
                <a:lnTo>
                  <a:pt x="4806" y="32"/>
                </a:lnTo>
                <a:lnTo>
                  <a:pt x="4729" y="15"/>
                </a:lnTo>
                <a:lnTo>
                  <a:pt x="4652" y="5"/>
                </a:lnTo>
                <a:lnTo>
                  <a:pt x="4574" y="0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es-CO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C0F944A-F19B-6581-9C5F-FEEA4E6F4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0460" y="3805517"/>
            <a:ext cx="2052199" cy="2006996"/>
          </a:xfrm>
          <a:prstGeom prst="rect">
            <a:avLst/>
          </a:prstGeom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308C655E-C402-2427-190E-A85F13998294}"/>
              </a:ext>
            </a:extLst>
          </p:cNvPr>
          <p:cNvSpPr txBox="1"/>
          <p:nvPr/>
        </p:nvSpPr>
        <p:spPr>
          <a:xfrm>
            <a:off x="1925620" y="2688969"/>
            <a:ext cx="223515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Ahora </a:t>
            </a:r>
            <a:r>
              <a:rPr lang="es-ES" sz="2000" dirty="0"/>
              <a:t>si</a:t>
            </a:r>
            <a:r>
              <a:rPr lang="es-ES" dirty="0"/>
              <a:t> … comencemos…</a:t>
            </a:r>
            <a:endParaRPr lang="es-CO" dirty="0"/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975D5964-3D58-1799-4666-BC8670AADACE}"/>
              </a:ext>
            </a:extLst>
          </p:cNvPr>
          <p:cNvGraphicFramePr/>
          <p:nvPr/>
        </p:nvGraphicFramePr>
        <p:xfrm>
          <a:off x="4531085" y="3429000"/>
          <a:ext cx="6711611" cy="2077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262952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CA5F57DC-61D8-E181-9F81-8005AC6E97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766" r="-1133" b="3912"/>
          <a:stretch/>
        </p:blipFill>
        <p:spPr>
          <a:xfrm>
            <a:off x="550566" y="1835882"/>
            <a:ext cx="9205061" cy="1438835"/>
          </a:xfrm>
          <a:prstGeom prst="rect">
            <a:avLst/>
          </a:prstGeom>
        </p:spPr>
      </p:pic>
      <p:sp>
        <p:nvSpPr>
          <p:cNvPr id="26" name="CuadroTexto 25">
            <a:extLst>
              <a:ext uri="{FF2B5EF4-FFF2-40B4-BE49-F238E27FC236}">
                <a16:creationId xmlns:a16="http://schemas.microsoft.com/office/drawing/2014/main" id="{CFE462B9-E8F1-3B56-5807-9D545F7FE371}"/>
              </a:ext>
            </a:extLst>
          </p:cNvPr>
          <p:cNvSpPr txBox="1"/>
          <p:nvPr/>
        </p:nvSpPr>
        <p:spPr>
          <a:xfrm>
            <a:off x="550566" y="1174429"/>
            <a:ext cx="9773729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2000" dirty="0"/>
              <a:t>Paso 1: Ingresa a la página de la ADRES: </a:t>
            </a:r>
            <a:r>
              <a:rPr lang="es-ES" sz="2000" dirty="0">
                <a:hlinkClick r:id="rId4"/>
              </a:rPr>
              <a:t>https://www.adres.gov.co/</a:t>
            </a:r>
            <a:r>
              <a:rPr lang="es-ES" sz="2000" dirty="0"/>
              <a:t> </a:t>
            </a:r>
          </a:p>
          <a:p>
            <a:r>
              <a:rPr lang="es-ES" dirty="0">
                <a:solidFill>
                  <a:srgbClr val="2E569E"/>
                </a:solidFill>
                <a:latin typeface="Arial MT"/>
              </a:rPr>
              <a:t> </a:t>
            </a:r>
            <a:endParaRPr lang="es-CO" dirty="0">
              <a:solidFill>
                <a:srgbClr val="2E569E"/>
              </a:solidFill>
              <a:latin typeface="Arial MT"/>
            </a:endParaRPr>
          </a:p>
        </p:txBody>
      </p:sp>
      <p:sp>
        <p:nvSpPr>
          <p:cNvPr id="27" name="Elipse 26">
            <a:extLst>
              <a:ext uri="{FF2B5EF4-FFF2-40B4-BE49-F238E27FC236}">
                <a16:creationId xmlns:a16="http://schemas.microsoft.com/office/drawing/2014/main" id="{BF7D6E89-552F-6441-7265-D35D3C19EE6F}"/>
              </a:ext>
            </a:extLst>
          </p:cNvPr>
          <p:cNvSpPr/>
          <p:nvPr/>
        </p:nvSpPr>
        <p:spPr>
          <a:xfrm>
            <a:off x="2272553" y="2061543"/>
            <a:ext cx="1196788" cy="13312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790921" y="3510887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2: En la parte superior derecha de la pantalla hace clic en el botón de “Iniciar Sesión”</a:t>
            </a:r>
          </a:p>
        </p:txBody>
      </p:sp>
      <p:pic>
        <p:nvPicPr>
          <p:cNvPr id="36" name="Imagen 35">
            <a:extLst>
              <a:ext uri="{FF2B5EF4-FFF2-40B4-BE49-F238E27FC236}">
                <a16:creationId xmlns:a16="http://schemas.microsoft.com/office/drawing/2014/main" id="{1BA620FC-9282-9F6F-9046-88C7D356C6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8991"/>
          <a:stretch/>
        </p:blipFill>
        <p:spPr>
          <a:xfrm>
            <a:off x="1113990" y="4224625"/>
            <a:ext cx="9589869" cy="1563677"/>
          </a:xfrm>
          <a:prstGeom prst="rect">
            <a:avLst/>
          </a:prstGeom>
        </p:spPr>
      </p:pic>
      <p:sp>
        <p:nvSpPr>
          <p:cNvPr id="37" name="Elipse 36">
            <a:extLst>
              <a:ext uri="{FF2B5EF4-FFF2-40B4-BE49-F238E27FC236}">
                <a16:creationId xmlns:a16="http://schemas.microsoft.com/office/drawing/2014/main" id="{356664C1-7F98-0607-52AE-3DB1DB612254}"/>
              </a:ext>
            </a:extLst>
          </p:cNvPr>
          <p:cNvSpPr/>
          <p:nvPr/>
        </p:nvSpPr>
        <p:spPr>
          <a:xfrm>
            <a:off x="9215718" y="4473778"/>
            <a:ext cx="1219200" cy="488185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38564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59242" y="1594271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2: En la parte superior derecha de la pantalla hace clic en el botón de “Iniciar Sesión”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7EABC66-90FD-9088-2067-46840C0CDCE8}"/>
              </a:ext>
            </a:extLst>
          </p:cNvPr>
          <p:cNvSpPr txBox="1"/>
          <p:nvPr/>
        </p:nvSpPr>
        <p:spPr>
          <a:xfrm>
            <a:off x="659242" y="6141727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3: Luego ingresan con el usuario de radicación electrónica entregado en el registro de IPS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0F8BEA-585E-E3E0-C2DC-2258D5BE5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242" y="1963603"/>
            <a:ext cx="9767131" cy="4045201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E6ABAB14-C4C7-6C5D-2017-5354D7A487D2}"/>
              </a:ext>
            </a:extLst>
          </p:cNvPr>
          <p:cNvSpPr/>
          <p:nvPr/>
        </p:nvSpPr>
        <p:spPr>
          <a:xfrm>
            <a:off x="1129553" y="3576919"/>
            <a:ext cx="4531659" cy="243188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2094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4" y="2605086"/>
            <a:ext cx="5087781" cy="17581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INSUMOS PARA LA RADICACIÓN WEB</a:t>
            </a: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162684" y="2650377"/>
            <a:ext cx="1860552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2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21992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49204" y="1242244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4: Se dirigen a la ruta de “Otras prestaciones-Reclamaciones- Radicación ECAT”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5BA6DB-959E-A1CB-C8F6-F9BD96B21D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949" b="18176"/>
          <a:stretch/>
        </p:blipFill>
        <p:spPr>
          <a:xfrm>
            <a:off x="743701" y="1611575"/>
            <a:ext cx="10145122" cy="2320831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D37B2A22-E93D-606E-252F-67D0A3613754}"/>
              </a:ext>
            </a:extLst>
          </p:cNvPr>
          <p:cNvSpPr/>
          <p:nvPr/>
        </p:nvSpPr>
        <p:spPr>
          <a:xfrm>
            <a:off x="7331656" y="2763370"/>
            <a:ext cx="3317761" cy="6656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B733FE1-2854-4521-E953-2CF455410411}"/>
              </a:ext>
            </a:extLst>
          </p:cNvPr>
          <p:cNvSpPr txBox="1"/>
          <p:nvPr/>
        </p:nvSpPr>
        <p:spPr>
          <a:xfrm>
            <a:off x="649204" y="3886087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5: Luego seleccionan el código de habilitación </a:t>
            </a:r>
            <a:endParaRPr lang="es-ES" sz="1800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EB88DC78-824C-F54D-9EA0-1382103B3A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540" b="46909"/>
          <a:stretch/>
        </p:blipFill>
        <p:spPr>
          <a:xfrm>
            <a:off x="743701" y="4201511"/>
            <a:ext cx="10145122" cy="2656489"/>
          </a:xfrm>
          <a:prstGeom prst="rect">
            <a:avLst/>
          </a:prstGeom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6C10E755-A0B2-A915-7935-27F1A57A3E45}"/>
              </a:ext>
            </a:extLst>
          </p:cNvPr>
          <p:cNvSpPr/>
          <p:nvPr/>
        </p:nvSpPr>
        <p:spPr>
          <a:xfrm>
            <a:off x="2635624" y="5957047"/>
            <a:ext cx="4141694" cy="900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021811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49204" y="1242244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6: Seleccionan el botón de “Radicar” </a:t>
            </a:r>
            <a:endParaRPr lang="es-ES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9FB04C3-607D-004D-DEF6-03E6B9AB67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09" t="13980" r="18764" b="45348"/>
          <a:stretch/>
        </p:blipFill>
        <p:spPr>
          <a:xfrm>
            <a:off x="767985" y="1611576"/>
            <a:ext cx="9490277" cy="3511753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1A8031FA-3DAA-475D-3BF1-774AE0482869}"/>
              </a:ext>
            </a:extLst>
          </p:cNvPr>
          <p:cNvSpPr/>
          <p:nvPr/>
        </p:nvSpPr>
        <p:spPr>
          <a:xfrm>
            <a:off x="5679141" y="4060899"/>
            <a:ext cx="833718" cy="2151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74382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49204" y="1242244"/>
            <a:ext cx="8964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7:</a:t>
            </a:r>
            <a:r>
              <a:rPr lang="es-ES" dirty="0"/>
              <a:t> Seleccionan el botón de “Examinar” y buscan la ruta donde tienen guardado el archivo .PAK.CMS.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24006CC-373D-E516-4691-4556B7E06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529" t="13333" r="17610" b="46863"/>
          <a:stretch/>
        </p:blipFill>
        <p:spPr>
          <a:xfrm>
            <a:off x="776951" y="1920602"/>
            <a:ext cx="8709211" cy="3053489"/>
          </a:xfrm>
          <a:prstGeom prst="rect">
            <a:avLst/>
          </a:prstGeom>
        </p:spPr>
      </p:pic>
      <p:sp>
        <p:nvSpPr>
          <p:cNvPr id="4" name="Elipse 3">
            <a:extLst>
              <a:ext uri="{FF2B5EF4-FFF2-40B4-BE49-F238E27FC236}">
                <a16:creationId xmlns:a16="http://schemas.microsoft.com/office/drawing/2014/main" id="{50ED18C8-2697-7236-1D70-33B2C7611F42}"/>
              </a:ext>
            </a:extLst>
          </p:cNvPr>
          <p:cNvSpPr/>
          <p:nvPr/>
        </p:nvSpPr>
        <p:spPr>
          <a:xfrm>
            <a:off x="1743635" y="4128247"/>
            <a:ext cx="847165" cy="44375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6" name="Picture 259">
            <a:extLst>
              <a:ext uri="{FF2B5EF4-FFF2-40B4-BE49-F238E27FC236}">
                <a16:creationId xmlns:a16="http://schemas.microsoft.com/office/drawing/2014/main" id="{87D6C28C-1AB8-91C6-C319-89B7D16601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6" r="23703"/>
          <a:stretch/>
        </p:blipFill>
        <p:spPr bwMode="auto">
          <a:xfrm>
            <a:off x="3697259" y="3755416"/>
            <a:ext cx="6908072" cy="285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D23F165B-FD3D-7A94-4B67-BE63215D4DA6}"/>
              </a:ext>
            </a:extLst>
          </p:cNvPr>
          <p:cNvSpPr/>
          <p:nvPr/>
        </p:nvSpPr>
        <p:spPr>
          <a:xfrm>
            <a:off x="7490012" y="6381780"/>
            <a:ext cx="914400" cy="3551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8707317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49204" y="1070841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8: Seleccionan el botón de descomprimir</a:t>
            </a:r>
          </a:p>
        </p:txBody>
      </p:sp>
      <p:pic>
        <p:nvPicPr>
          <p:cNvPr id="2" name="Picture 249">
            <a:extLst>
              <a:ext uri="{FF2B5EF4-FFF2-40B4-BE49-F238E27FC236}">
                <a16:creationId xmlns:a16="http://schemas.microsoft.com/office/drawing/2014/main" id="{A90CACF4-9191-634E-1E4F-4284F78886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16" r="-208"/>
          <a:stretch/>
        </p:blipFill>
        <p:spPr bwMode="auto">
          <a:xfrm>
            <a:off x="649204" y="1440173"/>
            <a:ext cx="6799729" cy="290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67D328AB-6636-3383-0817-2234AD672D49}"/>
              </a:ext>
            </a:extLst>
          </p:cNvPr>
          <p:cNvSpPr/>
          <p:nvPr/>
        </p:nvSpPr>
        <p:spPr>
          <a:xfrm>
            <a:off x="5843721" y="3454306"/>
            <a:ext cx="128643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8" name="Group 238">
            <a:extLst>
              <a:ext uri="{FF2B5EF4-FFF2-40B4-BE49-F238E27FC236}">
                <a16:creationId xmlns:a16="http://schemas.microsoft.com/office/drawing/2014/main" id="{D9B18D0F-7B2C-7825-7C35-1C4391B3F578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3916194"/>
            <a:ext cx="7930089" cy="2689409"/>
            <a:chOff x="1884" y="4765"/>
            <a:chExt cx="12812" cy="4068"/>
          </a:xfrm>
        </p:grpSpPr>
        <p:pic>
          <p:nvPicPr>
            <p:cNvPr id="9" name="Picture 240">
              <a:extLst>
                <a:ext uri="{FF2B5EF4-FFF2-40B4-BE49-F238E27FC236}">
                  <a16:creationId xmlns:a16="http://schemas.microsoft.com/office/drawing/2014/main" id="{36FC2EC1-69C7-6F90-3752-A5CD81F369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278" r="20132" b="476"/>
            <a:stretch/>
          </p:blipFill>
          <p:spPr bwMode="auto">
            <a:xfrm>
              <a:off x="1884" y="4765"/>
              <a:ext cx="12812" cy="40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Freeform 239">
              <a:extLst>
                <a:ext uri="{FF2B5EF4-FFF2-40B4-BE49-F238E27FC236}">
                  <a16:creationId xmlns:a16="http://schemas.microsoft.com/office/drawing/2014/main" id="{DE5399B9-28DB-3F52-EF4A-0979262008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79" y="7280"/>
              <a:ext cx="2760" cy="630"/>
            </a:xfrm>
            <a:custGeom>
              <a:avLst/>
              <a:gdLst>
                <a:gd name="T0" fmla="+- 0 9641 9601"/>
                <a:gd name="T1" fmla="*/ T0 w 2760"/>
                <a:gd name="T2" fmla="+- 0 5664 5424"/>
                <a:gd name="T3" fmla="*/ 5664 h 630"/>
                <a:gd name="T4" fmla="+- 0 9807 9601"/>
                <a:gd name="T5" fmla="*/ T4 w 2760"/>
                <a:gd name="T6" fmla="+- 0 5574 5424"/>
                <a:gd name="T7" fmla="*/ 5574 h 630"/>
                <a:gd name="T8" fmla="+- 0 9933 9601"/>
                <a:gd name="T9" fmla="*/ T8 w 2760"/>
                <a:gd name="T10" fmla="+- 0 5534 5424"/>
                <a:gd name="T11" fmla="*/ 5534 h 630"/>
                <a:gd name="T12" fmla="+- 0 10082 9601"/>
                <a:gd name="T13" fmla="*/ T12 w 2760"/>
                <a:gd name="T14" fmla="+- 0 5500 5424"/>
                <a:gd name="T15" fmla="*/ 5500 h 630"/>
                <a:gd name="T16" fmla="+- 0 10254 9601"/>
                <a:gd name="T17" fmla="*/ T16 w 2760"/>
                <a:gd name="T18" fmla="+- 0 5472 5424"/>
                <a:gd name="T19" fmla="*/ 5472 h 630"/>
                <a:gd name="T20" fmla="+- 0 10443 9601"/>
                <a:gd name="T21" fmla="*/ T20 w 2760"/>
                <a:gd name="T22" fmla="+- 0 5449 5424"/>
                <a:gd name="T23" fmla="*/ 5449 h 630"/>
                <a:gd name="T24" fmla="+- 0 10649 9601"/>
                <a:gd name="T25" fmla="*/ T24 w 2760"/>
                <a:gd name="T26" fmla="+- 0 5434 5424"/>
                <a:gd name="T27" fmla="*/ 5434 h 630"/>
                <a:gd name="T28" fmla="+- 0 10867 9601"/>
                <a:gd name="T29" fmla="*/ T28 w 2760"/>
                <a:gd name="T30" fmla="+- 0 5426 5424"/>
                <a:gd name="T31" fmla="*/ 5426 h 630"/>
                <a:gd name="T32" fmla="+- 0 11094 9601"/>
                <a:gd name="T33" fmla="*/ T32 w 2760"/>
                <a:gd name="T34" fmla="+- 0 5426 5424"/>
                <a:gd name="T35" fmla="*/ 5426 h 630"/>
                <a:gd name="T36" fmla="+- 0 11312 9601"/>
                <a:gd name="T37" fmla="*/ T36 w 2760"/>
                <a:gd name="T38" fmla="+- 0 5434 5424"/>
                <a:gd name="T39" fmla="*/ 5434 h 630"/>
                <a:gd name="T40" fmla="+- 0 11518 9601"/>
                <a:gd name="T41" fmla="*/ T40 w 2760"/>
                <a:gd name="T42" fmla="+- 0 5449 5424"/>
                <a:gd name="T43" fmla="*/ 5449 h 630"/>
                <a:gd name="T44" fmla="+- 0 11708 9601"/>
                <a:gd name="T45" fmla="*/ T44 w 2760"/>
                <a:gd name="T46" fmla="+- 0 5472 5424"/>
                <a:gd name="T47" fmla="*/ 5472 h 630"/>
                <a:gd name="T48" fmla="+- 0 11879 9601"/>
                <a:gd name="T49" fmla="*/ T48 w 2760"/>
                <a:gd name="T50" fmla="+- 0 5500 5424"/>
                <a:gd name="T51" fmla="*/ 5500 h 630"/>
                <a:gd name="T52" fmla="+- 0 12028 9601"/>
                <a:gd name="T53" fmla="*/ T52 w 2760"/>
                <a:gd name="T54" fmla="+- 0 5534 5424"/>
                <a:gd name="T55" fmla="*/ 5534 h 630"/>
                <a:gd name="T56" fmla="+- 0 12154 9601"/>
                <a:gd name="T57" fmla="*/ T56 w 2760"/>
                <a:gd name="T58" fmla="+- 0 5574 5424"/>
                <a:gd name="T59" fmla="*/ 5574 h 630"/>
                <a:gd name="T60" fmla="+- 0 12320 9601"/>
                <a:gd name="T61" fmla="*/ T60 w 2760"/>
                <a:gd name="T62" fmla="+- 0 5664 5424"/>
                <a:gd name="T63" fmla="*/ 5664 h 630"/>
                <a:gd name="T64" fmla="+- 0 12361 9601"/>
                <a:gd name="T65" fmla="*/ T64 w 2760"/>
                <a:gd name="T66" fmla="+- 0 5739 5424"/>
                <a:gd name="T67" fmla="*/ 5739 h 630"/>
                <a:gd name="T68" fmla="+- 0 12320 9601"/>
                <a:gd name="T69" fmla="*/ T68 w 2760"/>
                <a:gd name="T70" fmla="+- 0 5815 5424"/>
                <a:gd name="T71" fmla="*/ 5815 h 630"/>
                <a:gd name="T72" fmla="+- 0 12154 9601"/>
                <a:gd name="T73" fmla="*/ T72 w 2760"/>
                <a:gd name="T74" fmla="+- 0 5905 5424"/>
                <a:gd name="T75" fmla="*/ 5905 h 630"/>
                <a:gd name="T76" fmla="+- 0 12028 9601"/>
                <a:gd name="T77" fmla="*/ T76 w 2760"/>
                <a:gd name="T78" fmla="+- 0 5944 5424"/>
                <a:gd name="T79" fmla="*/ 5944 h 630"/>
                <a:gd name="T80" fmla="+- 0 11879 9601"/>
                <a:gd name="T81" fmla="*/ T80 w 2760"/>
                <a:gd name="T82" fmla="+- 0 5979 5424"/>
                <a:gd name="T83" fmla="*/ 5979 h 630"/>
                <a:gd name="T84" fmla="+- 0 11708 9601"/>
                <a:gd name="T85" fmla="*/ T84 w 2760"/>
                <a:gd name="T86" fmla="+- 0 6007 5424"/>
                <a:gd name="T87" fmla="*/ 6007 h 630"/>
                <a:gd name="T88" fmla="+- 0 11518 9601"/>
                <a:gd name="T89" fmla="*/ T88 w 2760"/>
                <a:gd name="T90" fmla="+- 0 6030 5424"/>
                <a:gd name="T91" fmla="*/ 6030 h 630"/>
                <a:gd name="T92" fmla="+- 0 11312 9601"/>
                <a:gd name="T93" fmla="*/ T92 w 2760"/>
                <a:gd name="T94" fmla="+- 0 6045 5424"/>
                <a:gd name="T95" fmla="*/ 6045 h 630"/>
                <a:gd name="T96" fmla="+- 0 11094 9601"/>
                <a:gd name="T97" fmla="*/ T96 w 2760"/>
                <a:gd name="T98" fmla="+- 0 6053 5424"/>
                <a:gd name="T99" fmla="*/ 6053 h 630"/>
                <a:gd name="T100" fmla="+- 0 10867 9601"/>
                <a:gd name="T101" fmla="*/ T100 w 2760"/>
                <a:gd name="T102" fmla="+- 0 6053 5424"/>
                <a:gd name="T103" fmla="*/ 6053 h 630"/>
                <a:gd name="T104" fmla="+- 0 10649 9601"/>
                <a:gd name="T105" fmla="*/ T104 w 2760"/>
                <a:gd name="T106" fmla="+- 0 6045 5424"/>
                <a:gd name="T107" fmla="*/ 6045 h 630"/>
                <a:gd name="T108" fmla="+- 0 10443 9601"/>
                <a:gd name="T109" fmla="*/ T108 w 2760"/>
                <a:gd name="T110" fmla="+- 0 6030 5424"/>
                <a:gd name="T111" fmla="*/ 6030 h 630"/>
                <a:gd name="T112" fmla="+- 0 10254 9601"/>
                <a:gd name="T113" fmla="*/ T112 w 2760"/>
                <a:gd name="T114" fmla="+- 0 6007 5424"/>
                <a:gd name="T115" fmla="*/ 6007 h 630"/>
                <a:gd name="T116" fmla="+- 0 10082 9601"/>
                <a:gd name="T117" fmla="*/ T116 w 2760"/>
                <a:gd name="T118" fmla="+- 0 5979 5424"/>
                <a:gd name="T119" fmla="*/ 5979 h 630"/>
                <a:gd name="T120" fmla="+- 0 9933 9601"/>
                <a:gd name="T121" fmla="*/ T120 w 2760"/>
                <a:gd name="T122" fmla="+- 0 5944 5424"/>
                <a:gd name="T123" fmla="*/ 5944 h 630"/>
                <a:gd name="T124" fmla="+- 0 9807 9601"/>
                <a:gd name="T125" fmla="*/ T124 w 2760"/>
                <a:gd name="T126" fmla="+- 0 5905 5424"/>
                <a:gd name="T127" fmla="*/ 5905 h 630"/>
                <a:gd name="T128" fmla="+- 0 9641 9601"/>
                <a:gd name="T129" fmla="*/ T128 w 2760"/>
                <a:gd name="T130" fmla="+- 0 5815 5424"/>
                <a:gd name="T131" fmla="*/ 5815 h 630"/>
                <a:gd name="T132" fmla="+- 0 9601 9601"/>
                <a:gd name="T133" fmla="*/ T132 w 2760"/>
                <a:gd name="T134" fmla="+- 0 5739 5424"/>
                <a:gd name="T135" fmla="*/ 5739 h 630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</a:cxnLst>
              <a:rect l="0" t="0" r="r" b="b"/>
              <a:pathLst>
                <a:path w="2760" h="630">
                  <a:moveTo>
                    <a:pt x="0" y="315"/>
                  </a:moveTo>
                  <a:lnTo>
                    <a:pt x="40" y="240"/>
                  </a:lnTo>
                  <a:lnTo>
                    <a:pt x="108" y="193"/>
                  </a:lnTo>
                  <a:lnTo>
                    <a:pt x="206" y="150"/>
                  </a:lnTo>
                  <a:lnTo>
                    <a:pt x="266" y="129"/>
                  </a:lnTo>
                  <a:lnTo>
                    <a:pt x="332" y="110"/>
                  </a:lnTo>
                  <a:lnTo>
                    <a:pt x="404" y="93"/>
                  </a:lnTo>
                  <a:lnTo>
                    <a:pt x="481" y="76"/>
                  </a:lnTo>
                  <a:lnTo>
                    <a:pt x="565" y="61"/>
                  </a:lnTo>
                  <a:lnTo>
                    <a:pt x="653" y="48"/>
                  </a:lnTo>
                  <a:lnTo>
                    <a:pt x="745" y="36"/>
                  </a:lnTo>
                  <a:lnTo>
                    <a:pt x="842" y="25"/>
                  </a:lnTo>
                  <a:lnTo>
                    <a:pt x="943" y="17"/>
                  </a:lnTo>
                  <a:lnTo>
                    <a:pt x="1048" y="10"/>
                  </a:lnTo>
                  <a:lnTo>
                    <a:pt x="1156" y="5"/>
                  </a:lnTo>
                  <a:lnTo>
                    <a:pt x="1266" y="2"/>
                  </a:lnTo>
                  <a:lnTo>
                    <a:pt x="1380" y="0"/>
                  </a:lnTo>
                  <a:lnTo>
                    <a:pt x="1493" y="2"/>
                  </a:lnTo>
                  <a:lnTo>
                    <a:pt x="1603" y="5"/>
                  </a:lnTo>
                  <a:lnTo>
                    <a:pt x="1711" y="10"/>
                  </a:lnTo>
                  <a:lnTo>
                    <a:pt x="1816" y="17"/>
                  </a:lnTo>
                  <a:lnTo>
                    <a:pt x="1917" y="25"/>
                  </a:lnTo>
                  <a:lnTo>
                    <a:pt x="2014" y="36"/>
                  </a:lnTo>
                  <a:lnTo>
                    <a:pt x="2107" y="48"/>
                  </a:lnTo>
                  <a:lnTo>
                    <a:pt x="2195" y="61"/>
                  </a:lnTo>
                  <a:lnTo>
                    <a:pt x="2278" y="76"/>
                  </a:lnTo>
                  <a:lnTo>
                    <a:pt x="2355" y="93"/>
                  </a:lnTo>
                  <a:lnTo>
                    <a:pt x="2427" y="110"/>
                  </a:lnTo>
                  <a:lnTo>
                    <a:pt x="2493" y="129"/>
                  </a:lnTo>
                  <a:lnTo>
                    <a:pt x="2553" y="150"/>
                  </a:lnTo>
                  <a:lnTo>
                    <a:pt x="2651" y="193"/>
                  </a:lnTo>
                  <a:lnTo>
                    <a:pt x="2719" y="240"/>
                  </a:lnTo>
                  <a:lnTo>
                    <a:pt x="2755" y="290"/>
                  </a:lnTo>
                  <a:lnTo>
                    <a:pt x="2760" y="315"/>
                  </a:lnTo>
                  <a:lnTo>
                    <a:pt x="2755" y="341"/>
                  </a:lnTo>
                  <a:lnTo>
                    <a:pt x="2719" y="391"/>
                  </a:lnTo>
                  <a:lnTo>
                    <a:pt x="2651" y="438"/>
                  </a:lnTo>
                  <a:lnTo>
                    <a:pt x="2553" y="481"/>
                  </a:lnTo>
                  <a:lnTo>
                    <a:pt x="2493" y="502"/>
                  </a:lnTo>
                  <a:lnTo>
                    <a:pt x="2427" y="520"/>
                  </a:lnTo>
                  <a:lnTo>
                    <a:pt x="2355" y="538"/>
                  </a:lnTo>
                  <a:lnTo>
                    <a:pt x="2278" y="555"/>
                  </a:lnTo>
                  <a:lnTo>
                    <a:pt x="2195" y="570"/>
                  </a:lnTo>
                  <a:lnTo>
                    <a:pt x="2107" y="583"/>
                  </a:lnTo>
                  <a:lnTo>
                    <a:pt x="2014" y="595"/>
                  </a:lnTo>
                  <a:lnTo>
                    <a:pt x="1917" y="606"/>
                  </a:lnTo>
                  <a:lnTo>
                    <a:pt x="1816" y="614"/>
                  </a:lnTo>
                  <a:lnTo>
                    <a:pt x="1711" y="621"/>
                  </a:lnTo>
                  <a:lnTo>
                    <a:pt x="1603" y="626"/>
                  </a:lnTo>
                  <a:lnTo>
                    <a:pt x="1493" y="629"/>
                  </a:lnTo>
                  <a:lnTo>
                    <a:pt x="1380" y="630"/>
                  </a:lnTo>
                  <a:lnTo>
                    <a:pt x="1266" y="629"/>
                  </a:lnTo>
                  <a:lnTo>
                    <a:pt x="1156" y="626"/>
                  </a:lnTo>
                  <a:lnTo>
                    <a:pt x="1048" y="621"/>
                  </a:lnTo>
                  <a:lnTo>
                    <a:pt x="943" y="614"/>
                  </a:lnTo>
                  <a:lnTo>
                    <a:pt x="842" y="606"/>
                  </a:lnTo>
                  <a:lnTo>
                    <a:pt x="745" y="595"/>
                  </a:lnTo>
                  <a:lnTo>
                    <a:pt x="653" y="583"/>
                  </a:lnTo>
                  <a:lnTo>
                    <a:pt x="565" y="570"/>
                  </a:lnTo>
                  <a:lnTo>
                    <a:pt x="481" y="555"/>
                  </a:lnTo>
                  <a:lnTo>
                    <a:pt x="404" y="538"/>
                  </a:lnTo>
                  <a:lnTo>
                    <a:pt x="332" y="520"/>
                  </a:lnTo>
                  <a:lnTo>
                    <a:pt x="266" y="502"/>
                  </a:lnTo>
                  <a:lnTo>
                    <a:pt x="206" y="481"/>
                  </a:lnTo>
                  <a:lnTo>
                    <a:pt x="108" y="438"/>
                  </a:lnTo>
                  <a:lnTo>
                    <a:pt x="40" y="391"/>
                  </a:lnTo>
                  <a:lnTo>
                    <a:pt x="4" y="341"/>
                  </a:lnTo>
                  <a:lnTo>
                    <a:pt x="0" y="315"/>
                  </a:lnTo>
                  <a:close/>
                </a:path>
              </a:pathLst>
            </a:custGeom>
            <a:noFill/>
            <a:ln w="12954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O"/>
            </a:p>
          </p:txBody>
        </p:sp>
      </p:grpSp>
    </p:spTree>
    <p:extLst>
      <p:ext uri="{BB962C8B-B14F-4D97-AF65-F5344CB8AC3E}">
        <p14:creationId xmlns:p14="http://schemas.microsoft.com/office/powerpoint/2010/main" val="18992024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18">
            <a:extLst>
              <a:ext uri="{FF2B5EF4-FFF2-40B4-BE49-F238E27FC236}">
                <a16:creationId xmlns:a16="http://schemas.microsoft.com/office/drawing/2014/main" id="{294DE0EE-746A-0DC7-A102-8247D37DCC62}"/>
              </a:ext>
            </a:extLst>
          </p:cNvPr>
          <p:cNvGrpSpPr>
            <a:grpSpLocks/>
          </p:cNvGrpSpPr>
          <p:nvPr/>
        </p:nvGrpSpPr>
        <p:grpSpPr bwMode="auto">
          <a:xfrm>
            <a:off x="4828769" y="1440173"/>
            <a:ext cx="6956074" cy="2792032"/>
            <a:chOff x="729" y="-3587"/>
            <a:chExt cx="13494" cy="4115"/>
          </a:xfrm>
        </p:grpSpPr>
        <p:pic>
          <p:nvPicPr>
            <p:cNvPr id="4" name="Picture 222">
              <a:extLst>
                <a:ext uri="{FF2B5EF4-FFF2-40B4-BE49-F238E27FC236}">
                  <a16:creationId xmlns:a16="http://schemas.microsoft.com/office/drawing/2014/main" id="{9897643B-AB99-D14A-48DC-732EBE010BA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8949" r="255"/>
            <a:stretch/>
          </p:blipFill>
          <p:spPr bwMode="auto">
            <a:xfrm>
              <a:off x="729" y="-3587"/>
              <a:ext cx="13494" cy="41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221">
              <a:extLst>
                <a:ext uri="{FF2B5EF4-FFF2-40B4-BE49-F238E27FC236}">
                  <a16:creationId xmlns:a16="http://schemas.microsoft.com/office/drawing/2014/main" id="{6FF4CAFB-382B-2477-8671-47919E3A8023}"/>
                </a:ext>
              </a:extLst>
            </p:cNvPr>
            <p:cNvSpPr>
              <a:spLocks/>
            </p:cNvSpPr>
            <p:nvPr/>
          </p:nvSpPr>
          <p:spPr bwMode="auto">
            <a:xfrm>
              <a:off x="8347" y="-260"/>
              <a:ext cx="1824" cy="544"/>
            </a:xfrm>
            <a:custGeom>
              <a:avLst/>
              <a:gdLst>
                <a:gd name="T0" fmla="+- 0 9521 9521"/>
                <a:gd name="T1" fmla="*/ T0 w 1623"/>
                <a:gd name="T2" fmla="+- 0 1518 1316"/>
                <a:gd name="T3" fmla="*/ 1518 h 404"/>
                <a:gd name="T4" fmla="+- 0 9550 9521"/>
                <a:gd name="T5" fmla="*/ T4 w 1623"/>
                <a:gd name="T6" fmla="+- 0 1464 1316"/>
                <a:gd name="T7" fmla="*/ 1464 h 404"/>
                <a:gd name="T8" fmla="+- 0 9632 9521"/>
                <a:gd name="T9" fmla="*/ T8 w 1623"/>
                <a:gd name="T10" fmla="+- 0 1416 1316"/>
                <a:gd name="T11" fmla="*/ 1416 h 404"/>
                <a:gd name="T12" fmla="+- 0 9690 9521"/>
                <a:gd name="T13" fmla="*/ T12 w 1623"/>
                <a:gd name="T14" fmla="+- 0 1395 1316"/>
                <a:gd name="T15" fmla="*/ 1395 h 404"/>
                <a:gd name="T16" fmla="+- 0 9759 9521"/>
                <a:gd name="T17" fmla="*/ T16 w 1623"/>
                <a:gd name="T18" fmla="+- 0 1376 1316"/>
                <a:gd name="T19" fmla="*/ 1376 h 404"/>
                <a:gd name="T20" fmla="+- 0 9837 9521"/>
                <a:gd name="T21" fmla="*/ T20 w 1623"/>
                <a:gd name="T22" fmla="+- 0 1358 1316"/>
                <a:gd name="T23" fmla="*/ 1358 h 404"/>
                <a:gd name="T24" fmla="+- 0 9923 9521"/>
                <a:gd name="T25" fmla="*/ T24 w 1623"/>
                <a:gd name="T26" fmla="+- 0 1344 1316"/>
                <a:gd name="T27" fmla="*/ 1344 h 404"/>
                <a:gd name="T28" fmla="+- 0 10017 9521"/>
                <a:gd name="T29" fmla="*/ T28 w 1623"/>
                <a:gd name="T30" fmla="+- 0 1332 1316"/>
                <a:gd name="T31" fmla="*/ 1332 h 404"/>
                <a:gd name="T32" fmla="+- 0 10117 9521"/>
                <a:gd name="T33" fmla="*/ T32 w 1623"/>
                <a:gd name="T34" fmla="+- 0 1324 1316"/>
                <a:gd name="T35" fmla="*/ 1324 h 404"/>
                <a:gd name="T36" fmla="+- 0 10223 9521"/>
                <a:gd name="T37" fmla="*/ T36 w 1623"/>
                <a:gd name="T38" fmla="+- 0 1318 1316"/>
                <a:gd name="T39" fmla="*/ 1318 h 404"/>
                <a:gd name="T40" fmla="+- 0 10333 9521"/>
                <a:gd name="T41" fmla="*/ T40 w 1623"/>
                <a:gd name="T42" fmla="+- 0 1316 1316"/>
                <a:gd name="T43" fmla="*/ 1316 h 404"/>
                <a:gd name="T44" fmla="+- 0 10443 9521"/>
                <a:gd name="T45" fmla="*/ T44 w 1623"/>
                <a:gd name="T46" fmla="+- 0 1318 1316"/>
                <a:gd name="T47" fmla="*/ 1318 h 404"/>
                <a:gd name="T48" fmla="+- 0 10548 9521"/>
                <a:gd name="T49" fmla="*/ T48 w 1623"/>
                <a:gd name="T50" fmla="+- 0 1324 1316"/>
                <a:gd name="T51" fmla="*/ 1324 h 404"/>
                <a:gd name="T52" fmla="+- 0 10648 9521"/>
                <a:gd name="T53" fmla="*/ T52 w 1623"/>
                <a:gd name="T54" fmla="+- 0 1332 1316"/>
                <a:gd name="T55" fmla="*/ 1332 h 404"/>
                <a:gd name="T56" fmla="+- 0 10742 9521"/>
                <a:gd name="T57" fmla="*/ T56 w 1623"/>
                <a:gd name="T58" fmla="+- 0 1344 1316"/>
                <a:gd name="T59" fmla="*/ 1344 h 404"/>
                <a:gd name="T60" fmla="+- 0 10828 9521"/>
                <a:gd name="T61" fmla="*/ T60 w 1623"/>
                <a:gd name="T62" fmla="+- 0 1358 1316"/>
                <a:gd name="T63" fmla="*/ 1358 h 404"/>
                <a:gd name="T64" fmla="+- 0 10906 9521"/>
                <a:gd name="T65" fmla="*/ T64 w 1623"/>
                <a:gd name="T66" fmla="+- 0 1376 1316"/>
                <a:gd name="T67" fmla="*/ 1376 h 404"/>
                <a:gd name="T68" fmla="+- 0 10975 9521"/>
                <a:gd name="T69" fmla="*/ T68 w 1623"/>
                <a:gd name="T70" fmla="+- 0 1395 1316"/>
                <a:gd name="T71" fmla="*/ 1395 h 404"/>
                <a:gd name="T72" fmla="+- 0 11033 9521"/>
                <a:gd name="T73" fmla="*/ T72 w 1623"/>
                <a:gd name="T74" fmla="+- 0 1416 1316"/>
                <a:gd name="T75" fmla="*/ 1416 h 404"/>
                <a:gd name="T76" fmla="+- 0 11115 9521"/>
                <a:gd name="T77" fmla="*/ T76 w 1623"/>
                <a:gd name="T78" fmla="+- 0 1464 1316"/>
                <a:gd name="T79" fmla="*/ 1464 h 404"/>
                <a:gd name="T80" fmla="+- 0 11144 9521"/>
                <a:gd name="T81" fmla="*/ T80 w 1623"/>
                <a:gd name="T82" fmla="+- 0 1518 1316"/>
                <a:gd name="T83" fmla="*/ 1518 h 404"/>
                <a:gd name="T84" fmla="+- 0 11136 9521"/>
                <a:gd name="T85" fmla="*/ T84 w 1623"/>
                <a:gd name="T86" fmla="+- 0 1545 1316"/>
                <a:gd name="T87" fmla="*/ 1545 h 404"/>
                <a:gd name="T88" fmla="+- 0 11080 9521"/>
                <a:gd name="T89" fmla="*/ T88 w 1623"/>
                <a:gd name="T90" fmla="+- 0 1597 1316"/>
                <a:gd name="T91" fmla="*/ 1597 h 404"/>
                <a:gd name="T92" fmla="+- 0 10975 9521"/>
                <a:gd name="T93" fmla="*/ T92 w 1623"/>
                <a:gd name="T94" fmla="+- 0 1641 1316"/>
                <a:gd name="T95" fmla="*/ 1641 h 404"/>
                <a:gd name="T96" fmla="+- 0 10906 9521"/>
                <a:gd name="T97" fmla="*/ T96 w 1623"/>
                <a:gd name="T98" fmla="+- 0 1661 1316"/>
                <a:gd name="T99" fmla="*/ 1661 h 404"/>
                <a:gd name="T100" fmla="+- 0 10828 9521"/>
                <a:gd name="T101" fmla="*/ T100 w 1623"/>
                <a:gd name="T102" fmla="+- 0 1678 1316"/>
                <a:gd name="T103" fmla="*/ 1678 h 404"/>
                <a:gd name="T104" fmla="+- 0 10742 9521"/>
                <a:gd name="T105" fmla="*/ T104 w 1623"/>
                <a:gd name="T106" fmla="+- 0 1692 1316"/>
                <a:gd name="T107" fmla="*/ 1692 h 404"/>
                <a:gd name="T108" fmla="+- 0 10648 9521"/>
                <a:gd name="T109" fmla="*/ T108 w 1623"/>
                <a:gd name="T110" fmla="+- 0 1704 1316"/>
                <a:gd name="T111" fmla="*/ 1704 h 404"/>
                <a:gd name="T112" fmla="+- 0 10548 9521"/>
                <a:gd name="T113" fmla="*/ T112 w 1623"/>
                <a:gd name="T114" fmla="+- 0 1712 1316"/>
                <a:gd name="T115" fmla="*/ 1712 h 404"/>
                <a:gd name="T116" fmla="+- 0 10443 9521"/>
                <a:gd name="T117" fmla="*/ T116 w 1623"/>
                <a:gd name="T118" fmla="+- 0 1718 1316"/>
                <a:gd name="T119" fmla="*/ 1718 h 404"/>
                <a:gd name="T120" fmla="+- 0 10333 9521"/>
                <a:gd name="T121" fmla="*/ T120 w 1623"/>
                <a:gd name="T122" fmla="+- 0 1720 1316"/>
                <a:gd name="T123" fmla="*/ 1720 h 404"/>
                <a:gd name="T124" fmla="+- 0 10223 9521"/>
                <a:gd name="T125" fmla="*/ T124 w 1623"/>
                <a:gd name="T126" fmla="+- 0 1718 1316"/>
                <a:gd name="T127" fmla="*/ 1718 h 404"/>
                <a:gd name="T128" fmla="+- 0 10117 9521"/>
                <a:gd name="T129" fmla="*/ T128 w 1623"/>
                <a:gd name="T130" fmla="+- 0 1712 1316"/>
                <a:gd name="T131" fmla="*/ 1712 h 404"/>
                <a:gd name="T132" fmla="+- 0 10017 9521"/>
                <a:gd name="T133" fmla="*/ T132 w 1623"/>
                <a:gd name="T134" fmla="+- 0 1704 1316"/>
                <a:gd name="T135" fmla="*/ 1704 h 404"/>
                <a:gd name="T136" fmla="+- 0 9923 9521"/>
                <a:gd name="T137" fmla="*/ T136 w 1623"/>
                <a:gd name="T138" fmla="+- 0 1692 1316"/>
                <a:gd name="T139" fmla="*/ 1692 h 404"/>
                <a:gd name="T140" fmla="+- 0 9837 9521"/>
                <a:gd name="T141" fmla="*/ T140 w 1623"/>
                <a:gd name="T142" fmla="+- 0 1678 1316"/>
                <a:gd name="T143" fmla="*/ 1678 h 404"/>
                <a:gd name="T144" fmla="+- 0 9759 9521"/>
                <a:gd name="T145" fmla="*/ T144 w 1623"/>
                <a:gd name="T146" fmla="+- 0 1661 1316"/>
                <a:gd name="T147" fmla="*/ 1661 h 404"/>
                <a:gd name="T148" fmla="+- 0 9690 9521"/>
                <a:gd name="T149" fmla="*/ T148 w 1623"/>
                <a:gd name="T150" fmla="+- 0 1641 1316"/>
                <a:gd name="T151" fmla="*/ 1641 h 404"/>
                <a:gd name="T152" fmla="+- 0 9632 9521"/>
                <a:gd name="T153" fmla="*/ T152 w 1623"/>
                <a:gd name="T154" fmla="+- 0 1620 1316"/>
                <a:gd name="T155" fmla="*/ 1620 h 404"/>
                <a:gd name="T156" fmla="+- 0 9550 9521"/>
                <a:gd name="T157" fmla="*/ T156 w 1623"/>
                <a:gd name="T158" fmla="+- 0 1572 1316"/>
                <a:gd name="T159" fmla="*/ 1572 h 404"/>
                <a:gd name="T160" fmla="+- 0 9521 9521"/>
                <a:gd name="T161" fmla="*/ T160 w 1623"/>
                <a:gd name="T162" fmla="+- 0 1518 1316"/>
                <a:gd name="T163" fmla="*/ 1518 h 404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  <a:cxn ang="0">
                  <a:pos x="T109" y="T111"/>
                </a:cxn>
                <a:cxn ang="0">
                  <a:pos x="T113" y="T115"/>
                </a:cxn>
                <a:cxn ang="0">
                  <a:pos x="T117" y="T119"/>
                </a:cxn>
                <a:cxn ang="0">
                  <a:pos x="T121" y="T123"/>
                </a:cxn>
                <a:cxn ang="0">
                  <a:pos x="T125" y="T127"/>
                </a:cxn>
                <a:cxn ang="0">
                  <a:pos x="T129" y="T131"/>
                </a:cxn>
                <a:cxn ang="0">
                  <a:pos x="T133" y="T135"/>
                </a:cxn>
                <a:cxn ang="0">
                  <a:pos x="T137" y="T139"/>
                </a:cxn>
                <a:cxn ang="0">
                  <a:pos x="T141" y="T143"/>
                </a:cxn>
                <a:cxn ang="0">
                  <a:pos x="T145" y="T147"/>
                </a:cxn>
                <a:cxn ang="0">
                  <a:pos x="T149" y="T151"/>
                </a:cxn>
                <a:cxn ang="0">
                  <a:pos x="T153" y="T155"/>
                </a:cxn>
                <a:cxn ang="0">
                  <a:pos x="T157" y="T159"/>
                </a:cxn>
                <a:cxn ang="0">
                  <a:pos x="T161" y="T163"/>
                </a:cxn>
              </a:cxnLst>
              <a:rect l="0" t="0" r="r" b="b"/>
              <a:pathLst>
                <a:path w="1623" h="404">
                  <a:moveTo>
                    <a:pt x="0" y="202"/>
                  </a:moveTo>
                  <a:lnTo>
                    <a:pt x="29" y="148"/>
                  </a:lnTo>
                  <a:lnTo>
                    <a:pt x="111" y="100"/>
                  </a:lnTo>
                  <a:lnTo>
                    <a:pt x="169" y="79"/>
                  </a:lnTo>
                  <a:lnTo>
                    <a:pt x="238" y="60"/>
                  </a:lnTo>
                  <a:lnTo>
                    <a:pt x="316" y="42"/>
                  </a:lnTo>
                  <a:lnTo>
                    <a:pt x="402" y="28"/>
                  </a:lnTo>
                  <a:lnTo>
                    <a:pt x="496" y="16"/>
                  </a:lnTo>
                  <a:lnTo>
                    <a:pt x="596" y="8"/>
                  </a:lnTo>
                  <a:lnTo>
                    <a:pt x="702" y="2"/>
                  </a:lnTo>
                  <a:lnTo>
                    <a:pt x="812" y="0"/>
                  </a:lnTo>
                  <a:lnTo>
                    <a:pt x="922" y="2"/>
                  </a:lnTo>
                  <a:lnTo>
                    <a:pt x="1027" y="8"/>
                  </a:lnTo>
                  <a:lnTo>
                    <a:pt x="1127" y="16"/>
                  </a:lnTo>
                  <a:lnTo>
                    <a:pt x="1221" y="28"/>
                  </a:lnTo>
                  <a:lnTo>
                    <a:pt x="1307" y="42"/>
                  </a:lnTo>
                  <a:lnTo>
                    <a:pt x="1385" y="60"/>
                  </a:lnTo>
                  <a:lnTo>
                    <a:pt x="1454" y="79"/>
                  </a:lnTo>
                  <a:lnTo>
                    <a:pt x="1512" y="100"/>
                  </a:lnTo>
                  <a:lnTo>
                    <a:pt x="1594" y="148"/>
                  </a:lnTo>
                  <a:lnTo>
                    <a:pt x="1623" y="202"/>
                  </a:lnTo>
                  <a:lnTo>
                    <a:pt x="1615" y="229"/>
                  </a:lnTo>
                  <a:lnTo>
                    <a:pt x="1559" y="281"/>
                  </a:lnTo>
                  <a:lnTo>
                    <a:pt x="1454" y="325"/>
                  </a:lnTo>
                  <a:lnTo>
                    <a:pt x="1385" y="345"/>
                  </a:lnTo>
                  <a:lnTo>
                    <a:pt x="1307" y="362"/>
                  </a:lnTo>
                  <a:lnTo>
                    <a:pt x="1221" y="376"/>
                  </a:lnTo>
                  <a:lnTo>
                    <a:pt x="1127" y="388"/>
                  </a:lnTo>
                  <a:lnTo>
                    <a:pt x="1027" y="396"/>
                  </a:lnTo>
                  <a:lnTo>
                    <a:pt x="922" y="402"/>
                  </a:lnTo>
                  <a:lnTo>
                    <a:pt x="812" y="404"/>
                  </a:lnTo>
                  <a:lnTo>
                    <a:pt x="702" y="402"/>
                  </a:lnTo>
                  <a:lnTo>
                    <a:pt x="596" y="396"/>
                  </a:lnTo>
                  <a:lnTo>
                    <a:pt x="496" y="388"/>
                  </a:lnTo>
                  <a:lnTo>
                    <a:pt x="402" y="376"/>
                  </a:lnTo>
                  <a:lnTo>
                    <a:pt x="316" y="362"/>
                  </a:lnTo>
                  <a:lnTo>
                    <a:pt x="238" y="345"/>
                  </a:lnTo>
                  <a:lnTo>
                    <a:pt x="169" y="325"/>
                  </a:lnTo>
                  <a:lnTo>
                    <a:pt x="111" y="304"/>
                  </a:lnTo>
                  <a:lnTo>
                    <a:pt x="29" y="256"/>
                  </a:lnTo>
                  <a:lnTo>
                    <a:pt x="0" y="202"/>
                  </a:lnTo>
                  <a:close/>
                </a:path>
              </a:pathLst>
            </a:custGeom>
            <a:noFill/>
            <a:ln w="12954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0" vert="horz" wrap="square" lIns="91440" tIns="45720" rIns="91440" bIns="45720" anchor="t" anchorCtr="0" upright="1">
              <a:noAutofit/>
            </a:bodyPr>
            <a:lstStyle/>
            <a:p>
              <a:endParaRPr lang="es-CO"/>
            </a:p>
          </p:txBody>
        </p:sp>
      </p:grpSp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49204" y="1070841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9</a:t>
            </a:r>
            <a:r>
              <a:rPr lang="es-ES" dirty="0"/>
              <a:t>: Luego seleccionan el botón “Subir datos”</a:t>
            </a:r>
          </a:p>
        </p:txBody>
      </p:sp>
      <p:pic>
        <p:nvPicPr>
          <p:cNvPr id="13" name="Picture 212">
            <a:extLst>
              <a:ext uri="{FF2B5EF4-FFF2-40B4-BE49-F238E27FC236}">
                <a16:creationId xmlns:a16="http://schemas.microsoft.com/office/drawing/2014/main" id="{008940E2-BB04-D4C3-9F38-15409D6B6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57" y="3355545"/>
            <a:ext cx="6146745" cy="331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Elipse 13">
            <a:extLst>
              <a:ext uri="{FF2B5EF4-FFF2-40B4-BE49-F238E27FC236}">
                <a16:creationId xmlns:a16="http://schemas.microsoft.com/office/drawing/2014/main" id="{D4D8AD19-2421-ADC1-F7DB-7E29B3C1D0C8}"/>
              </a:ext>
            </a:extLst>
          </p:cNvPr>
          <p:cNvSpPr/>
          <p:nvPr/>
        </p:nvSpPr>
        <p:spPr>
          <a:xfrm>
            <a:off x="5236090" y="5030209"/>
            <a:ext cx="1317812" cy="2810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65AA9652-A5E8-45E5-F1EA-E5A3BB28BE6C}"/>
              </a:ext>
            </a:extLst>
          </p:cNvPr>
          <p:cNvSpPr txBox="1"/>
          <p:nvPr/>
        </p:nvSpPr>
        <p:spPr>
          <a:xfrm>
            <a:off x="6553902" y="5030209"/>
            <a:ext cx="53257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10: Seleccionan el botón “Validar”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563559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PRIMER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49204" y="1070841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11</a:t>
            </a:r>
            <a:r>
              <a:rPr lang="es-ES" dirty="0"/>
              <a:t>: Ahora seleccionan el botón de “Verificar físicos” </a:t>
            </a:r>
          </a:p>
        </p:txBody>
      </p:sp>
      <p:pic>
        <p:nvPicPr>
          <p:cNvPr id="2" name="Picture 202">
            <a:extLst>
              <a:ext uri="{FF2B5EF4-FFF2-40B4-BE49-F238E27FC236}">
                <a16:creationId xmlns:a16="http://schemas.microsoft.com/office/drawing/2014/main" id="{563D2BE9-2AEC-EDFA-EB56-7C9CDE908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1" r="1550"/>
          <a:stretch/>
        </p:blipFill>
        <p:spPr bwMode="auto">
          <a:xfrm>
            <a:off x="649204" y="1440173"/>
            <a:ext cx="8266196" cy="362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8110ED52-BCD8-507B-168D-ECAC0FC662B3}"/>
              </a:ext>
            </a:extLst>
          </p:cNvPr>
          <p:cNvSpPr/>
          <p:nvPr/>
        </p:nvSpPr>
        <p:spPr>
          <a:xfrm>
            <a:off x="7355540" y="3603812"/>
            <a:ext cx="176156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68462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ETAPAS DE RADICACIÓN ELECTRONICA</a:t>
            </a:r>
          </a:p>
        </p:txBody>
      </p:sp>
      <p:graphicFrame>
        <p:nvGraphicFramePr>
          <p:cNvPr id="24" name="Diagrama 23">
            <a:extLst>
              <a:ext uri="{FF2B5EF4-FFF2-40B4-BE49-F238E27FC236}">
                <a16:creationId xmlns:a16="http://schemas.microsoft.com/office/drawing/2014/main" id="{975D5964-3D58-1799-4666-BC8670AADAC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269084"/>
              </p:ext>
            </p:extLst>
          </p:nvPr>
        </p:nvGraphicFramePr>
        <p:xfrm>
          <a:off x="4436956" y="3267635"/>
          <a:ext cx="6711611" cy="20779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2" descr="Imágenes de Muneco Blanco - Descarga gratuita en Freepik">
            <a:extLst>
              <a:ext uri="{FF2B5EF4-FFF2-40B4-BE49-F238E27FC236}">
                <a16:creationId xmlns:a16="http://schemas.microsoft.com/office/drawing/2014/main" id="{E8616C9F-B4BA-1E5E-9AE4-BD140B4A9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139" y="3542400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ocadillo nube: nube 9">
            <a:extLst>
              <a:ext uri="{FF2B5EF4-FFF2-40B4-BE49-F238E27FC236}">
                <a16:creationId xmlns:a16="http://schemas.microsoft.com/office/drawing/2014/main" id="{76329961-466D-A7A2-5649-55BA359734A6}"/>
              </a:ext>
            </a:extLst>
          </p:cNvPr>
          <p:cNvSpPr/>
          <p:nvPr/>
        </p:nvSpPr>
        <p:spPr>
          <a:xfrm>
            <a:off x="1473165" y="2063225"/>
            <a:ext cx="2963791" cy="1479175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ES" sz="1600" dirty="0"/>
              <a:t>Ya se cargó la información, ahora se continua con el cargue de imágenes…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263077018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SEGUNDA ETAPA DE RADICACIÓN ELECTRONICA</a:t>
            </a:r>
          </a:p>
        </p:txBody>
      </p:sp>
      <p:sp>
        <p:nvSpPr>
          <p:cNvPr id="31" name="CuadroTexto 30">
            <a:extLst>
              <a:ext uri="{FF2B5EF4-FFF2-40B4-BE49-F238E27FC236}">
                <a16:creationId xmlns:a16="http://schemas.microsoft.com/office/drawing/2014/main" id="{AD2C40DD-A34C-15EC-70D6-B54BE91D590D}"/>
              </a:ext>
            </a:extLst>
          </p:cNvPr>
          <p:cNvSpPr txBox="1"/>
          <p:nvPr/>
        </p:nvSpPr>
        <p:spPr>
          <a:xfrm>
            <a:off x="649204" y="1070841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12: Luego se verificar los físicos (soportes)</a:t>
            </a:r>
          </a:p>
        </p:txBody>
      </p:sp>
      <p:pic>
        <p:nvPicPr>
          <p:cNvPr id="2" name="Picture 202">
            <a:extLst>
              <a:ext uri="{FF2B5EF4-FFF2-40B4-BE49-F238E27FC236}">
                <a16:creationId xmlns:a16="http://schemas.microsoft.com/office/drawing/2014/main" id="{563D2BE9-2AEC-EDFA-EB56-7C9CDE908A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4881" r="-853" b="21829"/>
          <a:stretch/>
        </p:blipFill>
        <p:spPr bwMode="auto">
          <a:xfrm>
            <a:off x="3121589" y="1511606"/>
            <a:ext cx="8467901" cy="2795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8110ED52-BCD8-507B-168D-ECAC0FC662B3}"/>
              </a:ext>
            </a:extLst>
          </p:cNvPr>
          <p:cNvSpPr/>
          <p:nvPr/>
        </p:nvSpPr>
        <p:spPr>
          <a:xfrm>
            <a:off x="9767412" y="3671047"/>
            <a:ext cx="1761565" cy="369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1C59401-8434-08E0-C9FA-6FDEC2AE6B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893" r="-726"/>
          <a:stretch/>
        </p:blipFill>
        <p:spPr>
          <a:xfrm>
            <a:off x="581202" y="3855713"/>
            <a:ext cx="8306539" cy="2643435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5B759BC-FC30-6F1B-9B0A-0EB2D5CCD0D6}"/>
              </a:ext>
            </a:extLst>
          </p:cNvPr>
          <p:cNvSpPr txBox="1"/>
          <p:nvPr/>
        </p:nvSpPr>
        <p:spPr>
          <a:xfrm rot="10800000" flipV="1">
            <a:off x="7276728" y="5735449"/>
            <a:ext cx="43127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13: Seleccionan el botón de “Cargue masivo por ZIP” “SI”</a:t>
            </a:r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2224114C-67C4-5DB9-D0F9-FBA134155550}"/>
              </a:ext>
            </a:extLst>
          </p:cNvPr>
          <p:cNvSpPr/>
          <p:nvPr/>
        </p:nvSpPr>
        <p:spPr>
          <a:xfrm>
            <a:off x="2003612" y="5285930"/>
            <a:ext cx="1761564" cy="6463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3744042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SEGUNDA ETAPA DE RADICACIÓN ELECTRONICA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00B5E7-C5A0-58CC-CE0B-F2EFDDD927B8}"/>
              </a:ext>
            </a:extLst>
          </p:cNvPr>
          <p:cNvSpPr txBox="1"/>
          <p:nvPr/>
        </p:nvSpPr>
        <p:spPr>
          <a:xfrm>
            <a:off x="702993" y="1129049"/>
            <a:ext cx="89647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14: Seleccionan el botón “Examinar” y buscan la carpeta comprimida que contiene las imágenes de las reclamaciones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62C14BD-7A7B-E2E8-EEFA-33A44D57C6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39" t="11893" r="-2366"/>
          <a:stretch/>
        </p:blipFill>
        <p:spPr>
          <a:xfrm>
            <a:off x="601143" y="1775380"/>
            <a:ext cx="8306539" cy="2643435"/>
          </a:xfrm>
          <a:prstGeom prst="rect">
            <a:avLst/>
          </a:prstGeom>
        </p:spPr>
      </p:pic>
      <p:pic>
        <p:nvPicPr>
          <p:cNvPr id="4" name="Picture 115">
            <a:extLst>
              <a:ext uri="{FF2B5EF4-FFF2-40B4-BE49-F238E27FC236}">
                <a16:creationId xmlns:a16="http://schemas.microsoft.com/office/drawing/2014/main" id="{F046C015-04E1-F9CE-0353-A80DBC66C9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4412" y="4072653"/>
            <a:ext cx="5850918" cy="2658751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A0B930A2-D25B-850E-333E-B4AA4B2528FC}"/>
              </a:ext>
            </a:extLst>
          </p:cNvPr>
          <p:cNvSpPr/>
          <p:nvPr/>
        </p:nvSpPr>
        <p:spPr>
          <a:xfrm>
            <a:off x="2054958" y="3684494"/>
            <a:ext cx="2003612" cy="51098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1FABAF15-1A24-D02A-44E6-BB8C4191AFEC}"/>
              </a:ext>
            </a:extLst>
          </p:cNvPr>
          <p:cNvSpPr/>
          <p:nvPr/>
        </p:nvSpPr>
        <p:spPr>
          <a:xfrm>
            <a:off x="6362232" y="5257800"/>
            <a:ext cx="4243099" cy="47115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866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SEGUNDA DE RADICACIÓN ELECTRONICA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00B5E7-C5A0-58CC-CE0B-F2EFDDD927B8}"/>
              </a:ext>
            </a:extLst>
          </p:cNvPr>
          <p:cNvSpPr txBox="1"/>
          <p:nvPr/>
        </p:nvSpPr>
        <p:spPr>
          <a:xfrm>
            <a:off x="702993" y="1129049"/>
            <a:ext cx="89647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15: Seleccionan el botón “Validar y cargar”</a:t>
            </a:r>
          </a:p>
        </p:txBody>
      </p:sp>
      <p:pic>
        <p:nvPicPr>
          <p:cNvPr id="22" name="Picture 107">
            <a:extLst>
              <a:ext uri="{FF2B5EF4-FFF2-40B4-BE49-F238E27FC236}">
                <a16:creationId xmlns:a16="http://schemas.microsoft.com/office/drawing/2014/main" id="{F1F159FD-4EDC-73E2-3DB4-261E515336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3" r="-1225"/>
          <a:stretch/>
        </p:blipFill>
        <p:spPr bwMode="auto">
          <a:xfrm>
            <a:off x="1559899" y="1572201"/>
            <a:ext cx="7714129" cy="4156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Elipse 22">
            <a:extLst>
              <a:ext uri="{FF2B5EF4-FFF2-40B4-BE49-F238E27FC236}">
                <a16:creationId xmlns:a16="http://schemas.microsoft.com/office/drawing/2014/main" id="{7F71DA7C-CF2F-39CA-A1A9-C94363702F28}"/>
              </a:ext>
            </a:extLst>
          </p:cNvPr>
          <p:cNvSpPr/>
          <p:nvPr/>
        </p:nvSpPr>
        <p:spPr>
          <a:xfrm>
            <a:off x="2440703" y="4161864"/>
            <a:ext cx="6515038" cy="9345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77822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>
            <a:spLocks noGrp="1"/>
          </p:cNvSpPr>
          <p:nvPr>
            <p:ph type="title"/>
          </p:nvPr>
        </p:nvSpPr>
        <p:spPr>
          <a:xfrm>
            <a:off x="785054" y="486359"/>
            <a:ext cx="10208066" cy="641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sz="2800" dirty="0"/>
              <a:t>¿QUÉ NECETITO PARA RADICAR A TRAVES DE LA WEB?</a:t>
            </a:r>
            <a:endParaRPr sz="2800" dirty="0"/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34D1008-4E4D-B8BB-62D7-1E290B3F8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9270261"/>
              </p:ext>
            </p:extLst>
          </p:nvPr>
        </p:nvGraphicFramePr>
        <p:xfrm>
          <a:off x="2530181" y="1265138"/>
          <a:ext cx="6943378" cy="4327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SEGUNDA DE RADICACIÓN ELECTRONICA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00B5E7-C5A0-58CC-CE0B-F2EFDDD927B8}"/>
              </a:ext>
            </a:extLst>
          </p:cNvPr>
          <p:cNvSpPr txBox="1"/>
          <p:nvPr/>
        </p:nvSpPr>
        <p:spPr>
          <a:xfrm>
            <a:off x="702993" y="1129049"/>
            <a:ext cx="9220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16: Si las imágenes estén correctas, observaran un aviso para continuar seleccionan el botón “Enviar documentos”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707FD0-8718-F2E6-E68B-4E356470BAE6}"/>
              </a:ext>
            </a:extLst>
          </p:cNvPr>
          <p:cNvSpPr txBox="1"/>
          <p:nvPr/>
        </p:nvSpPr>
        <p:spPr>
          <a:xfrm>
            <a:off x="7652113" y="5123328"/>
            <a:ext cx="416042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600" dirty="0">
                <a:latin typeface="Arial MT"/>
              </a:rPr>
              <a:t>Nota: Si falta alguna imagen, el reporte indicará la factura y el tipo de documento pendiente, y no podrá continuar el proceso.</a:t>
            </a:r>
          </a:p>
        </p:txBody>
      </p:sp>
      <p:pic>
        <p:nvPicPr>
          <p:cNvPr id="8" name="Imagen 7" descr="Megáfono rojo">
            <a:extLst>
              <a:ext uri="{FF2B5EF4-FFF2-40B4-BE49-F238E27FC236}">
                <a16:creationId xmlns:a16="http://schemas.microsoft.com/office/drawing/2014/main" id="{97B760AF-B86D-74A4-3708-8CCA72558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9303" y="5116743"/>
            <a:ext cx="820270" cy="82027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6AAEDD-362B-9DC3-C7E0-C884BB0163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336" t="41" r="12218" b="-1"/>
          <a:stretch/>
        </p:blipFill>
        <p:spPr>
          <a:xfrm>
            <a:off x="1016000" y="2177086"/>
            <a:ext cx="5588000" cy="3551865"/>
          </a:xfrm>
          <a:prstGeom prst="rect">
            <a:avLst/>
          </a:prstGeom>
        </p:spPr>
      </p:pic>
      <p:sp>
        <p:nvSpPr>
          <p:cNvPr id="10" name="Elipse 9">
            <a:extLst>
              <a:ext uri="{FF2B5EF4-FFF2-40B4-BE49-F238E27FC236}">
                <a16:creationId xmlns:a16="http://schemas.microsoft.com/office/drawing/2014/main" id="{72FC9EFF-73CE-87CC-7B9C-AAB757C0FCB8}"/>
              </a:ext>
            </a:extLst>
          </p:cNvPr>
          <p:cNvSpPr/>
          <p:nvPr/>
        </p:nvSpPr>
        <p:spPr>
          <a:xfrm>
            <a:off x="923636" y="5310909"/>
            <a:ext cx="1246909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4996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SEGUNDA DE RADICACIÓN ELECTRONICA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400B5E7-C5A0-58CC-CE0B-F2EFDDD927B8}"/>
              </a:ext>
            </a:extLst>
          </p:cNvPr>
          <p:cNvSpPr txBox="1"/>
          <p:nvPr/>
        </p:nvSpPr>
        <p:spPr>
          <a:xfrm>
            <a:off x="702993" y="1129049"/>
            <a:ext cx="9220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</a:t>
            </a:r>
            <a:r>
              <a:rPr lang="es-ES" dirty="0"/>
              <a:t>17: Una vez terminado el proceso de imágenes, el sistema generara la constancia de “Preradicación del consolidado” </a:t>
            </a:r>
          </a:p>
        </p:txBody>
      </p:sp>
      <p:pic>
        <p:nvPicPr>
          <p:cNvPr id="3" name="Picture 63">
            <a:extLst>
              <a:ext uri="{FF2B5EF4-FFF2-40B4-BE49-F238E27FC236}">
                <a16:creationId xmlns:a16="http://schemas.microsoft.com/office/drawing/2014/main" id="{CCF3A7B3-4A2B-845B-6ED8-F4C8D52761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81" y="1743105"/>
            <a:ext cx="4942038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id="{ACF1B513-6C21-D9E0-3DBE-81C502CD7D53}"/>
              </a:ext>
            </a:extLst>
          </p:cNvPr>
          <p:cNvSpPr/>
          <p:nvPr/>
        </p:nvSpPr>
        <p:spPr>
          <a:xfrm>
            <a:off x="5446059" y="2205318"/>
            <a:ext cx="2554941" cy="3092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849378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TERCERA ETAPA DE RADICACIÓN ELECTRONICA</a:t>
            </a:r>
          </a:p>
        </p:txBody>
      </p:sp>
      <p:grpSp>
        <p:nvGrpSpPr>
          <p:cNvPr id="3" name="Group 52">
            <a:extLst>
              <a:ext uri="{FF2B5EF4-FFF2-40B4-BE49-F238E27FC236}">
                <a16:creationId xmlns:a16="http://schemas.microsoft.com/office/drawing/2014/main" id="{D516E63C-2565-538A-D728-A91D346A323E}"/>
              </a:ext>
            </a:extLst>
          </p:cNvPr>
          <p:cNvGrpSpPr>
            <a:grpSpLocks/>
          </p:cNvGrpSpPr>
          <p:nvPr/>
        </p:nvGrpSpPr>
        <p:grpSpPr bwMode="auto">
          <a:xfrm>
            <a:off x="1266956" y="1102407"/>
            <a:ext cx="6415825" cy="5036257"/>
            <a:chOff x="196" y="622"/>
            <a:chExt cx="11119" cy="9162"/>
          </a:xfrm>
        </p:grpSpPr>
        <p:pic>
          <p:nvPicPr>
            <p:cNvPr id="4" name="Picture 54">
              <a:extLst>
                <a:ext uri="{FF2B5EF4-FFF2-40B4-BE49-F238E27FC236}">
                  <a16:creationId xmlns:a16="http://schemas.microsoft.com/office/drawing/2014/main" id="{E23771F5-A510-151D-AB1A-FBEDABB846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" y="1194"/>
              <a:ext cx="5919" cy="85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53">
              <a:extLst>
                <a:ext uri="{FF2B5EF4-FFF2-40B4-BE49-F238E27FC236}">
                  <a16:creationId xmlns:a16="http://schemas.microsoft.com/office/drawing/2014/main" id="{7478364E-C0A4-2B0C-E789-3FC0005935D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6" y="622"/>
              <a:ext cx="5919" cy="38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Imágenes de Muneco Blanco - Descarga gratuita en Freepik">
            <a:extLst>
              <a:ext uri="{FF2B5EF4-FFF2-40B4-BE49-F238E27FC236}">
                <a16:creationId xmlns:a16="http://schemas.microsoft.com/office/drawing/2014/main" id="{24992E0C-F669-F59C-6214-A180CC453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8563" y="3747889"/>
            <a:ext cx="19145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Nube 6">
            <a:extLst>
              <a:ext uri="{FF2B5EF4-FFF2-40B4-BE49-F238E27FC236}">
                <a16:creationId xmlns:a16="http://schemas.microsoft.com/office/drawing/2014/main" id="{B3C32EEC-8A4D-42C2-0F5F-8AD658ED1973}"/>
              </a:ext>
            </a:extLst>
          </p:cNvPr>
          <p:cNvSpPr/>
          <p:nvPr/>
        </p:nvSpPr>
        <p:spPr>
          <a:xfrm>
            <a:off x="7415826" y="2770574"/>
            <a:ext cx="3331010" cy="1437547"/>
          </a:xfrm>
          <a:prstGeom prst="cloud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Ahora debe esperar… mientras la información procesa….</a:t>
            </a:r>
          </a:p>
        </p:txBody>
      </p:sp>
    </p:spTree>
    <p:extLst>
      <p:ext uri="{BB962C8B-B14F-4D97-AF65-F5344CB8AC3E}">
        <p14:creationId xmlns:p14="http://schemas.microsoft.com/office/powerpoint/2010/main" val="358573241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ETAPAS DE RADICACIÓN ELECTRONICA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99B8FF22-8457-BE68-95D4-13B2D6D80DA8}"/>
              </a:ext>
            </a:extLst>
          </p:cNvPr>
          <p:cNvGrpSpPr/>
          <p:nvPr/>
        </p:nvGrpSpPr>
        <p:grpSpPr>
          <a:xfrm>
            <a:off x="4684702" y="3937125"/>
            <a:ext cx="6372620" cy="1054598"/>
            <a:chOff x="1124580" y="2460729"/>
            <a:chExt cx="6372620" cy="1054598"/>
          </a:xfrm>
        </p:grpSpPr>
        <p:sp>
          <p:nvSpPr>
            <p:cNvPr id="5" name="Rectángulo: esquinas redondeadas 4">
              <a:extLst>
                <a:ext uri="{FF2B5EF4-FFF2-40B4-BE49-F238E27FC236}">
                  <a16:creationId xmlns:a16="http://schemas.microsoft.com/office/drawing/2014/main" id="{07C9335C-AD6B-D9D9-BFBE-F0CCDE104694}"/>
                </a:ext>
              </a:extLst>
            </p:cNvPr>
            <p:cNvSpPr/>
            <p:nvPr/>
          </p:nvSpPr>
          <p:spPr>
            <a:xfrm>
              <a:off x="1124580" y="2460729"/>
              <a:ext cx="6372620" cy="1054598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s-CO"/>
            </a:p>
          </p:txBody>
        </p:sp>
        <p:sp>
          <p:nvSpPr>
            <p:cNvPr id="6" name="Rectángulo: esquinas redondeadas 4">
              <a:extLst>
                <a:ext uri="{FF2B5EF4-FFF2-40B4-BE49-F238E27FC236}">
                  <a16:creationId xmlns:a16="http://schemas.microsoft.com/office/drawing/2014/main" id="{41EAB6D8-9B35-CDB9-A9FC-1E1A50CBC9E9}"/>
                </a:ext>
              </a:extLst>
            </p:cNvPr>
            <p:cNvSpPr txBox="1"/>
            <p:nvPr/>
          </p:nvSpPr>
          <p:spPr>
            <a:xfrm>
              <a:off x="1155468" y="2491617"/>
              <a:ext cx="6341732" cy="102371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spcFirstLastPara="0" vert="horz" wrap="square" lIns="110490" tIns="110490" rIns="110490" bIns="110490" numCol="1" spcCol="1270" anchor="ctr" anchorCtr="0">
              <a:noAutofit/>
            </a:bodyPr>
            <a:lstStyle/>
            <a:p>
              <a:pPr marL="0" lvl="0" indent="0" algn="just" defTabSz="12890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2900" kern="1200" dirty="0">
                  <a:solidFill>
                    <a:schemeClr val="tx1"/>
                  </a:solidFill>
                </a:rPr>
                <a:t>Generación del Certificado de Radicación </a:t>
              </a:r>
            </a:p>
          </p:txBody>
        </p:sp>
      </p:grpSp>
      <p:sp>
        <p:nvSpPr>
          <p:cNvPr id="7" name="Bocadillo nube: nube 6">
            <a:extLst>
              <a:ext uri="{FF2B5EF4-FFF2-40B4-BE49-F238E27FC236}">
                <a16:creationId xmlns:a16="http://schemas.microsoft.com/office/drawing/2014/main" id="{C39528AB-9BB5-EFB6-39DE-AA7C2C314C19}"/>
              </a:ext>
            </a:extLst>
          </p:cNvPr>
          <p:cNvSpPr/>
          <p:nvPr/>
        </p:nvSpPr>
        <p:spPr>
          <a:xfrm>
            <a:off x="2443038" y="1740398"/>
            <a:ext cx="3150939" cy="1828800"/>
          </a:xfrm>
          <a:prstGeom prst="cloud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CO" dirty="0">
                <a:solidFill>
                  <a:schemeClr val="tx1"/>
                </a:solidFill>
              </a:rPr>
              <a:t>Luego de un rato, pueden generar el certificado de radicación…</a:t>
            </a:r>
          </a:p>
          <a:p>
            <a:pPr algn="ctr"/>
            <a:endParaRPr lang="es-CO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697472D-B26F-AB6E-6BA8-3BBA43017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899" y="3503960"/>
            <a:ext cx="1847850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2931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CUARTA ETAPA DE RADICACIÓN ELECTRONICA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C3411BA-1A74-0D1E-65FA-3AE3BB1076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49" t="11765" r="5491" b="45836"/>
          <a:stretch/>
        </p:blipFill>
        <p:spPr>
          <a:xfrm>
            <a:off x="1075766" y="1912998"/>
            <a:ext cx="9529565" cy="2937874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D4D92EAE-13C4-8808-5AE0-7D067E4298E9}"/>
              </a:ext>
            </a:extLst>
          </p:cNvPr>
          <p:cNvSpPr/>
          <p:nvPr/>
        </p:nvSpPr>
        <p:spPr>
          <a:xfrm>
            <a:off x="7548826" y="3213846"/>
            <a:ext cx="2232211" cy="3361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1E21D32-D899-E6A2-1A75-B14FA4CB0C6E}"/>
              </a:ext>
            </a:extLst>
          </p:cNvPr>
          <p:cNvSpPr txBox="1"/>
          <p:nvPr/>
        </p:nvSpPr>
        <p:spPr>
          <a:xfrm>
            <a:off x="838200" y="1243291"/>
            <a:ext cx="92209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sz="1800" dirty="0"/>
              <a:t>Paso 18</a:t>
            </a:r>
            <a:r>
              <a:rPr lang="es-ES" dirty="0"/>
              <a:t>: Se dirigen a la ruta “Otras prestaciones- Reclamaciones- Reporte Certificado de radicación”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BC78A3-1FA2-780B-3167-25230D36BC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5277" y="4516583"/>
            <a:ext cx="7503447" cy="2105208"/>
          </a:xfrm>
          <a:prstGeom prst="rect">
            <a:avLst/>
          </a:prstGeom>
        </p:spPr>
      </p:pic>
      <p:sp>
        <p:nvSpPr>
          <p:cNvPr id="5" name="Elipse 4">
            <a:extLst>
              <a:ext uri="{FF2B5EF4-FFF2-40B4-BE49-F238E27FC236}">
                <a16:creationId xmlns:a16="http://schemas.microsoft.com/office/drawing/2014/main" id="{E1383A32-07B2-0E32-BFB4-86CA2298171A}"/>
              </a:ext>
            </a:extLst>
          </p:cNvPr>
          <p:cNvSpPr/>
          <p:nvPr/>
        </p:nvSpPr>
        <p:spPr>
          <a:xfrm>
            <a:off x="1425277" y="5347855"/>
            <a:ext cx="2758796" cy="757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3916893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ítulo 11">
            <a:extLst>
              <a:ext uri="{FF2B5EF4-FFF2-40B4-BE49-F238E27FC236}">
                <a16:creationId xmlns:a16="http://schemas.microsoft.com/office/drawing/2014/main" id="{76C5A860-9929-78C6-96C4-837B5A74D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/>
              <a:t>CUARTA ETAPA DE RADICACIÓN ELECTRONICA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A691176-E324-CA82-EE58-316D2BBFD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4956" y="1102407"/>
            <a:ext cx="4721750" cy="5416375"/>
          </a:xfrm>
          <a:prstGeom prst="rect">
            <a:avLst/>
          </a:prstGeom>
        </p:spPr>
      </p:pic>
      <p:pic>
        <p:nvPicPr>
          <p:cNvPr id="7" name="image128.png">
            <a:extLst>
              <a:ext uri="{FF2B5EF4-FFF2-40B4-BE49-F238E27FC236}">
                <a16:creationId xmlns:a16="http://schemas.microsoft.com/office/drawing/2014/main" id="{F36731D2-D84F-56DB-3046-2C8E1995587E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96839" y="1325778"/>
            <a:ext cx="4721750" cy="5056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542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640114" y="2650377"/>
            <a:ext cx="4992914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Gracias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1535612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uadroTexto 6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277258" y="5629307"/>
            <a:ext cx="3091543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www.adres.gov.co</a:t>
            </a:r>
            <a:endParaRPr lang="es-CO" sz="20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288961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FD76E146-73DD-F1BF-30D3-E1BCC4FC4B24}"/>
              </a:ext>
            </a:extLst>
          </p:cNvPr>
          <p:cNvSpPr/>
          <p:nvPr/>
        </p:nvSpPr>
        <p:spPr>
          <a:xfrm>
            <a:off x="0" y="416559"/>
            <a:ext cx="10871200" cy="60248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9E9EDF5-05AE-C193-F701-152A86B43760}"/>
              </a:ext>
            </a:extLst>
          </p:cNvPr>
          <p:cNvSpPr txBox="1"/>
          <p:nvPr/>
        </p:nvSpPr>
        <p:spPr>
          <a:xfrm>
            <a:off x="4231004" y="2605087"/>
            <a:ext cx="5087781" cy="175817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lnSpc>
                <a:spcPts val="4160"/>
              </a:lnSpc>
            </a:pPr>
            <a:r>
              <a:rPr lang="es-CO" sz="4800" b="1" dirty="0">
                <a:solidFill>
                  <a:schemeClr val="bg1"/>
                </a:solidFill>
                <a:latin typeface="Nunito" pitchFamily="2" charset="77"/>
              </a:rPr>
              <a:t>ELABORACIÓN DE MEDIOS DIGITALES</a:t>
            </a:r>
            <a:endParaRPr lang="es-CO" sz="4400" dirty="0">
              <a:solidFill>
                <a:schemeClr val="bg1"/>
              </a:solidFill>
              <a:latin typeface="Nunito" pitchFamily="2" charset="77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2755541-1517-A5B3-EF4D-2E2A40B9E369}"/>
              </a:ext>
            </a:extLst>
          </p:cNvPr>
          <p:cNvSpPr txBox="1"/>
          <p:nvPr/>
        </p:nvSpPr>
        <p:spPr>
          <a:xfrm>
            <a:off x="1162684" y="2497976"/>
            <a:ext cx="2427671" cy="1862048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es-CO" sz="11500" spc="-300" dirty="0">
                <a:solidFill>
                  <a:schemeClr val="bg2">
                    <a:lumMod val="20000"/>
                    <a:lumOff val="80000"/>
                  </a:schemeClr>
                </a:solidFill>
                <a:latin typeface="Nunito ExtraLight" pitchFamily="2" charset="77"/>
              </a:rPr>
              <a:t>2.1</a:t>
            </a:r>
            <a:endParaRPr lang="es-CO" sz="9600" spc="-300" dirty="0">
              <a:solidFill>
                <a:schemeClr val="bg2">
                  <a:lumMod val="20000"/>
                  <a:lumOff val="80000"/>
                </a:schemeClr>
              </a:solidFill>
              <a:latin typeface="Nunito ExtraLight" pitchFamily="2" charset="77"/>
            </a:endParaRPr>
          </a:p>
        </p:txBody>
      </p: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A4E1C9C9-7249-B93B-2764-C73EB18DFEC2}"/>
              </a:ext>
            </a:extLst>
          </p:cNvPr>
          <p:cNvCxnSpPr>
            <a:cxnSpLocks/>
          </p:cNvCxnSpPr>
          <p:nvPr/>
        </p:nvCxnSpPr>
        <p:spPr>
          <a:xfrm>
            <a:off x="3698240" y="2731825"/>
            <a:ext cx="0" cy="1394350"/>
          </a:xfrm>
          <a:prstGeom prst="line">
            <a:avLst/>
          </a:prstGeom>
          <a:ln w="38100" cap="rnd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1761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8CA8D4C-57A3-A720-63E5-ED912F77B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" dirty="0"/>
              <a:t>ELABORACIÓN DE LOS MEDIOS (FORMULARIOS)</a:t>
            </a:r>
            <a:endParaRPr lang="es-CO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03658B2-CF72-DB16-DBA7-2C1CF6E6B8CB}"/>
              </a:ext>
            </a:extLst>
          </p:cNvPr>
          <p:cNvSpPr txBox="1"/>
          <p:nvPr/>
        </p:nvSpPr>
        <p:spPr>
          <a:xfrm>
            <a:off x="712694" y="1573306"/>
            <a:ext cx="11080376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 MT"/>
              </a:rPr>
              <a:t>Previamente, crear archivos tipo texto, FURIPS1 y FURIPS2 o un FURTRAN que deben cumplir con las siguientes especificaciones técnicas: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Los datos de la reclamación deben ser grabados en el archivo plano como alfanuméricos, con extensión .TXT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El separador de campos debe ser coma (,) y ser usado exclusivamente para este fin. Cuando el dato no lleve valor (blanco), igual se debe incluir el campo separado por comas (,,).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Ningún dato en el campo debe venir encerrado entre comillas (“”) ni cualquier otro carácter especial (. * / - + </a:t>
            </a:r>
            <a:r>
              <a:rPr lang="es-ES" dirty="0" err="1">
                <a:latin typeface="Arial MT"/>
              </a:rPr>
              <a:t>etc</a:t>
            </a:r>
            <a:r>
              <a:rPr lang="es-ES" dirty="0">
                <a:latin typeface="Arial MT"/>
              </a:rPr>
              <a:t>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Los campos tipo fecha deben tener el formato día/mes/año/ (DD/MM/AAAA) incluido el carácter </a:t>
            </a:r>
            <a:r>
              <a:rPr lang="es-ES" dirty="0" err="1">
                <a:latin typeface="Arial MT"/>
              </a:rPr>
              <a:t>slash</a:t>
            </a:r>
            <a:r>
              <a:rPr lang="es-ES" dirty="0">
                <a:latin typeface="Arial MT"/>
              </a:rPr>
              <a:t> (/).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Los campos números deben venir sin separación de miles, y no deben traer decimales</a:t>
            </a:r>
            <a:endParaRPr lang="es-CO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2">
            <a:extLst>
              <a:ext uri="{FF2B5EF4-FFF2-40B4-BE49-F238E27FC236}">
                <a16:creationId xmlns:a16="http://schemas.microsoft.com/office/drawing/2014/main" id="{6A179E6C-2F9B-1872-FF87-6E708BB54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6250"/>
            <a:ext cx="9767888" cy="625475"/>
          </a:xfrm>
        </p:spPr>
        <p:txBody>
          <a:bodyPr>
            <a:normAutofit/>
          </a:bodyPr>
          <a:lstStyle/>
          <a:p>
            <a:r>
              <a:rPr lang="en" dirty="0"/>
              <a:t>ELABORACIÓN DE LOS MEDIOS (FORMULARIOS)</a:t>
            </a:r>
            <a:endParaRPr lang="es-CO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827725BB-B006-6AD0-515F-823D441CDA0E}"/>
              </a:ext>
            </a:extLst>
          </p:cNvPr>
          <p:cNvSpPr txBox="1"/>
          <p:nvPr/>
        </p:nvSpPr>
        <p:spPr>
          <a:xfrm>
            <a:off x="645459" y="1653987"/>
            <a:ext cx="110265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No debe traer ningún carácter especial de fin de archivo ni de registro.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Las longitudes definidas en los cuadros señalados en el anexo técnico se deben entender como el tamaño máximo de los campos, estos no deben ser complementados a su tamaño máximo con ceros o espacios.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Los campos texto donde se solicita una descripción del evento no deben incluir la coma (,).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 MT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 MT"/>
              </a:rPr>
              <a:t>Los valores registrados en los archivos planos no deben tener ninguna justificación (ceros o espacios), especialmente en los campos número de identificación, apellidos y nombres.</a:t>
            </a:r>
          </a:p>
          <a:p>
            <a:pPr algn="just"/>
            <a:endParaRPr lang="es-ES" dirty="0">
              <a:latin typeface="Arial MT"/>
            </a:endParaRPr>
          </a:p>
          <a:p>
            <a:pPr algn="just"/>
            <a:r>
              <a:rPr lang="es-ES" dirty="0">
                <a:latin typeface="Arial MT"/>
              </a:rPr>
              <a:t>Para el caso de las reclamaciones por parte de los prestadores de servicios de salud, se recomienda crear una carpeta con el nombre del formulario FURIPS o FURTRAN, el cual contendrá los archivos planos descritos en la circular 00022 de 2023: </a:t>
            </a:r>
            <a:r>
              <a:rPr lang="es-ES" dirty="0">
                <a:latin typeface="Arial MT"/>
                <a:hlinkClick r:id="rId3"/>
              </a:rPr>
              <a:t>https://www.adres.gov.co/normativa/circulares</a:t>
            </a:r>
            <a:r>
              <a:rPr lang="es-ES" dirty="0">
                <a:latin typeface="Arial MT"/>
              </a:rPr>
              <a:t> </a:t>
            </a:r>
            <a:endParaRPr lang="es-ES" dirty="0">
              <a:solidFill>
                <a:srgbClr val="2E569E"/>
              </a:solidFill>
              <a:latin typeface="Arial M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6"/>
          <p:cNvSpPr txBox="1">
            <a:spLocks noGrp="1"/>
          </p:cNvSpPr>
          <p:nvPr>
            <p:ph type="title"/>
          </p:nvPr>
        </p:nvSpPr>
        <p:spPr>
          <a:xfrm>
            <a:off x="822960" y="457255"/>
            <a:ext cx="10108019" cy="518167"/>
          </a:xfrm>
          <a:prstGeom prst="rect">
            <a:avLst/>
          </a:prstGeom>
          <a:ln>
            <a:noFill/>
          </a:ln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>
              <a:spcBef>
                <a:spcPts val="0"/>
              </a:spcBef>
            </a:pPr>
            <a:r>
              <a:rPr lang="en" dirty="0"/>
              <a:t>NOMBRAMIENTO DE LOS ARCHIVOS</a:t>
            </a:r>
            <a:endParaRPr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956A20A-693B-565C-7B7B-E2045F66E9BB}"/>
              </a:ext>
            </a:extLst>
          </p:cNvPr>
          <p:cNvSpPr txBox="1"/>
          <p:nvPr/>
        </p:nvSpPr>
        <p:spPr>
          <a:xfrm>
            <a:off x="424873" y="1616364"/>
            <a:ext cx="11204591" cy="40626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000" dirty="0">
                <a:latin typeface="Arial MT"/>
              </a:rPr>
              <a:t>COMO NOMBRAR EL ARCHIVO FURIPS 1</a:t>
            </a:r>
          </a:p>
          <a:p>
            <a:pPr algn="ctr"/>
            <a:endParaRPr lang="es-ES" sz="2000" dirty="0">
              <a:latin typeface="Arial MT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 MT"/>
              </a:rPr>
              <a:t>Se encuentra compuesto por 102 campos.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dirty="0">
                <a:latin typeface="Arial MT"/>
              </a:rPr>
              <a:t>Contiene los datos correspondientes al formulario FURIPS</a:t>
            </a:r>
          </a:p>
          <a:p>
            <a:pPr algn="just"/>
            <a:endParaRPr lang="es-ES" sz="2000" dirty="0">
              <a:latin typeface="Arial MT"/>
            </a:endParaRPr>
          </a:p>
          <a:p>
            <a:pPr algn="just"/>
            <a:r>
              <a:rPr lang="es-ES" sz="2000" b="1" dirty="0">
                <a:latin typeface="Arial MT"/>
              </a:rPr>
              <a:t>Nombre del archivo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 MT"/>
              </a:rPr>
              <a:t>FURIPS1</a:t>
            </a:r>
            <a:r>
              <a:rPr lang="es-ES" sz="2000" dirty="0">
                <a:latin typeface="Arial MT"/>
              </a:rPr>
              <a:t>:Obligatorio, indica que el archivo correspondiente a FURIPS.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 MT"/>
              </a:rPr>
              <a:t>CODIGOHABILITACION</a:t>
            </a:r>
            <a:r>
              <a:rPr lang="es-ES" sz="2000" dirty="0">
                <a:latin typeface="Arial MT"/>
              </a:rPr>
              <a:t>: Obligatorio, código de la IPS, de acuerdo con la codificación asignada de habilitación por la Dirección Departamental de Salud DDS.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00" b="1" dirty="0">
                <a:latin typeface="Arial MT"/>
              </a:rPr>
              <a:t>DDMMAAAA</a:t>
            </a:r>
            <a:r>
              <a:rPr lang="es-ES" sz="2000" dirty="0">
                <a:latin typeface="Arial MT"/>
              </a:rPr>
              <a:t>: Indica la fecha de generación del archivo.</a:t>
            </a:r>
          </a:p>
          <a:p>
            <a:pPr algn="just"/>
            <a:endParaRPr lang="es-ES" sz="2000" dirty="0">
              <a:latin typeface="Arial MT"/>
            </a:endParaRPr>
          </a:p>
          <a:p>
            <a:pPr algn="just"/>
            <a:r>
              <a:rPr lang="es-ES" sz="2000" b="1" dirty="0">
                <a:latin typeface="Arial MT"/>
              </a:rPr>
              <a:t>FURIPS1CODIGOHABILITACIONDDMMAAAA</a:t>
            </a:r>
          </a:p>
          <a:p>
            <a:pPr algn="just"/>
            <a:endParaRPr lang="es-ES" sz="1800" dirty="0">
              <a:latin typeface="Arial M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ADRES">
      <a:dk1>
        <a:srgbClr val="445E5E"/>
      </a:dk1>
      <a:lt1>
        <a:srgbClr val="FEFFFF"/>
      </a:lt1>
      <a:dk2>
        <a:srgbClr val="32B0A5"/>
      </a:dk2>
      <a:lt2>
        <a:srgbClr val="1F5F61"/>
      </a:lt2>
      <a:accent1>
        <a:srgbClr val="19B9F7"/>
      </a:accent1>
      <a:accent2>
        <a:srgbClr val="3AE0F8"/>
      </a:accent2>
      <a:accent3>
        <a:srgbClr val="00B9BD"/>
      </a:accent3>
      <a:accent4>
        <a:srgbClr val="06D9B6"/>
      </a:accent4>
      <a:accent5>
        <a:srgbClr val="A3F379"/>
      </a:accent5>
      <a:accent6>
        <a:srgbClr val="59DB93"/>
      </a:accent6>
      <a:hlink>
        <a:srgbClr val="002841"/>
      </a:hlink>
      <a:folHlink>
        <a:srgbClr val="9DE0AD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Presentaciones ADRES" id="{05402DB8-8AA3-4FCE-BEA7-6C24702F4081}" vid="{53732097-C8E2-43BD-9BC8-41A8EB255AB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B4937C091E91840AC33A0FC7DC0A3B1" ma:contentTypeVersion="5" ma:contentTypeDescription="Crear nuevo documento." ma:contentTypeScope="" ma:versionID="f04db0f037ccfc5a8c0d519f60ca6044">
  <xsd:schema xmlns:xsd="http://www.w3.org/2001/XMLSchema" xmlns:xs="http://www.w3.org/2001/XMLSchema" xmlns:p="http://schemas.microsoft.com/office/2006/metadata/properties" xmlns:ns2="0f2655a0-0a7e-449c-9733-7b37ba20fd36" xmlns:ns3="5b63cd12-9a8a-4e54-be72-90651e442c90" targetNamespace="http://schemas.microsoft.com/office/2006/metadata/properties" ma:root="true" ma:fieldsID="fbe6bb7ebff8968032d265747ac9587b" ns2:_="" ns3:_="">
    <xsd:import namespace="0f2655a0-0a7e-449c-9733-7b37ba20fd36"/>
    <xsd:import namespace="5b63cd12-9a8a-4e54-be72-90651e442c90"/>
    <xsd:element name="properties">
      <xsd:complexType>
        <xsd:sequence>
          <xsd:element name="documentManagement">
            <xsd:complexType>
              <xsd:all>
                <xsd:element ref="ns2:Fecha_x0020_de_x0020_publicaci_x00f3_n" minOccurs="0"/>
                <xsd:element ref="ns2:Fecha_x0020_de_x0020_publicaci_x00f3_n0" minOccurs="0"/>
                <xsd:element ref="ns2:Mes" minOccurs="0"/>
                <xsd:element ref="ns2:A_x00f1_o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f2655a0-0a7e-449c-9733-7b37ba20fd36" elementFormDefault="qualified">
    <xsd:import namespace="http://schemas.microsoft.com/office/2006/documentManagement/types"/>
    <xsd:import namespace="http://schemas.microsoft.com/office/infopath/2007/PartnerControls"/>
    <xsd:element name="Fecha_x0020_de_x0020_publicaci_x00f3_n" ma:index="8" nillable="true" ma:displayName="Descripción" ma:internalName="Fecha_x0020_de_x0020_publicaci_x00f3_n">
      <xsd:simpleType>
        <xsd:restriction base="dms:Note">
          <xsd:maxLength value="255"/>
        </xsd:restriction>
      </xsd:simpleType>
    </xsd:element>
    <xsd:element name="Fecha_x0020_de_x0020_publicaci_x00f3_n0" ma:index="9" nillable="true" ma:displayName="Fecha de publicación" ma:format="DateOnly" ma:internalName="Fecha_x0020_de_x0020_publicaci_x00f3_n0">
      <xsd:simpleType>
        <xsd:restriction base="dms:DateTime"/>
      </xsd:simpleType>
    </xsd:element>
    <xsd:element name="Mes" ma:index="10" nillable="true" ma:displayName="Mes" ma:internalName="Mes">
      <xsd:simpleType>
        <xsd:restriction base="dms:Text">
          <xsd:maxLength value="255"/>
        </xsd:restriction>
      </xsd:simpleType>
    </xsd:element>
    <xsd:element name="A_x00f1_o" ma:index="11" nillable="true" ma:displayName="Año" ma:internalName="A_x00f1_o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63cd12-9a8a-4e54-be72-90651e442c9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s xmlns="0f2655a0-0a7e-449c-9733-7b37ba20fd36" xsi:nil="true"/>
    <Fecha_x0020_de_x0020_publicaci_x00f3_n0 xmlns="0f2655a0-0a7e-449c-9733-7b37ba20fd36" xsi:nil="true"/>
    <Fecha_x0020_de_x0020_publicaci_x00f3_n xmlns="0f2655a0-0a7e-449c-9733-7b37ba20fd36" xsi:nil="true"/>
    <A_x00f1_o xmlns="0f2655a0-0a7e-449c-9733-7b37ba20fd36" xsi:nil="true"/>
  </documentManagement>
</p:properties>
</file>

<file path=customXml/itemProps1.xml><?xml version="1.0" encoding="utf-8"?>
<ds:datastoreItem xmlns:ds="http://schemas.openxmlformats.org/officeDocument/2006/customXml" ds:itemID="{6F058C3F-50E9-4DBF-8841-6E4FA0F4AD94}"/>
</file>

<file path=customXml/itemProps2.xml><?xml version="1.0" encoding="utf-8"?>
<ds:datastoreItem xmlns:ds="http://schemas.openxmlformats.org/officeDocument/2006/customXml" ds:itemID="{12B8B576-38F2-4542-BB7A-E47F89FA5960}"/>
</file>

<file path=customXml/itemProps3.xml><?xml version="1.0" encoding="utf-8"?>
<ds:datastoreItem xmlns:ds="http://schemas.openxmlformats.org/officeDocument/2006/customXml" ds:itemID="{52FFED65-E3F3-4105-8D35-CFBC459E3D7D}"/>
</file>

<file path=docMetadata/LabelInfo.xml><?xml version="1.0" encoding="utf-8"?>
<clbl:labelList xmlns:clbl="http://schemas.microsoft.com/office/2020/mipLabelMetadata">
  <clbl:label id="{376ad9d0-8dca-4d82-b6c9-d1a811db7c5b}" enabled="1" method="Privileged" siteId="{806240d0-3ba3-4102-984c-4f5d6f1b3bc4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Plantilla Presentaciones ADRES (2)</Template>
  <TotalTime>3031</TotalTime>
  <Words>2344</Words>
  <Application>Microsoft Office PowerPoint</Application>
  <PresentationFormat>Panorámica</PresentationFormat>
  <Paragraphs>273</Paragraphs>
  <Slides>56</Slides>
  <Notes>47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56</vt:i4>
      </vt:variant>
    </vt:vector>
  </HeadingPairs>
  <TitlesOfParts>
    <vt:vector size="64" baseType="lpstr">
      <vt:lpstr>Arial</vt:lpstr>
      <vt:lpstr>Calibri</vt:lpstr>
      <vt:lpstr>Nunito</vt:lpstr>
      <vt:lpstr>Verdana</vt:lpstr>
      <vt:lpstr>Arial MT</vt:lpstr>
      <vt:lpstr>Calibri Light</vt:lpstr>
      <vt:lpstr>Nunito ExtraLight</vt:lpstr>
      <vt:lpstr>Tema de Office</vt:lpstr>
      <vt:lpstr>Presentación de PowerPoint</vt:lpstr>
      <vt:lpstr>Presentación de PowerPoint</vt:lpstr>
      <vt:lpstr>El proceso esta definido en el articulo 14 Resolución 12758 de 2023</vt:lpstr>
      <vt:lpstr>Presentación de PowerPoint</vt:lpstr>
      <vt:lpstr>¿QUÉ NECETITO PARA RADICAR A TRAVES DE LA WEB?</vt:lpstr>
      <vt:lpstr>Presentación de PowerPoint</vt:lpstr>
      <vt:lpstr>ELABORACIÓN DE LOS MEDIOS (FORMULARIOS)</vt:lpstr>
      <vt:lpstr>ELABORACIÓN DE LOS MEDIOS (FORMULARIOS)</vt:lpstr>
      <vt:lpstr>NOMBRAMIENTO DE LOS ARCHIVOS</vt:lpstr>
      <vt:lpstr>NOMBRAMIENTO DE LOS ARCHIVOS</vt:lpstr>
      <vt:lpstr>NOMBRAMIENTO DE LOS ARCHIVOS</vt:lpstr>
      <vt:lpstr>Presentación de PowerPoint</vt:lpstr>
      <vt:lpstr>ELABORACIÓN DE LOS MEDIOS (FORMULARIOS)ÓN DE LOS MEDIOS DIGITALES (FORMULARIOS)</vt:lpstr>
      <vt:lpstr>PROCESO DE VALIDACIÓN DE LOS ARCHIVOS (FORMULARIOS)</vt:lpstr>
      <vt:lpstr>PROCESO DE VALIDACIÓN DE LOS ARCHIVOS (FORMULARIOS)</vt:lpstr>
      <vt:lpstr>PROCESO DE VALIDACIÓN DE LOS ARCHIVOS (FORMULARIOS)</vt:lpstr>
      <vt:lpstr>INICIAR EL PROCESO DE VALIDACIÓN</vt:lpstr>
      <vt:lpstr>INICIAR EL PROCESO DE VALIDACIÓN</vt:lpstr>
      <vt:lpstr>INICIAR EL PROCESO DE VALIDACIÓN</vt:lpstr>
      <vt:lpstr>INICIAR EL PROCESO DE VALIDACIÓN</vt:lpstr>
      <vt:lpstr>Presentación de PowerPoint</vt:lpstr>
      <vt:lpstr>PROCESO DE FIRMA DIGITAL DE LOS ARCHIVOS</vt:lpstr>
      <vt:lpstr>Presentación de PowerPoint</vt:lpstr>
      <vt:lpstr>Aspectos para tener en cuenta en la elaboración de los Formularios (Respuesta a glosa)</vt:lpstr>
      <vt:lpstr>Ejemplo para el diligenciamiento del FURIPS2</vt:lpstr>
      <vt:lpstr>Presentación de PowerPoint</vt:lpstr>
      <vt:lpstr>PARAMETROS REQUERIDOS PARA LA PRESENTACIÓN DE RECLAMACIONES </vt:lpstr>
      <vt:lpstr>DOCUMENTOS REQUERIDOS PARA LA PRESENTACIÓN DE RECLAMACIONES-FURIPS</vt:lpstr>
      <vt:lpstr>DOCUMENTOS REQUERIDOS PARA LA PRESENTACIÓN DE RECLAMACIONES-FURIPS </vt:lpstr>
      <vt:lpstr>DOCUMENTOS REQUERIDOS PARA LA PRESENTACIÓN DE RECLAMACIONES - FURIPS</vt:lpstr>
      <vt:lpstr>DOCUMENTOS REQUERIDOS PARA LA PRESENTACIÓN DE RECLAMACIONES-FURTRAN</vt:lpstr>
      <vt:lpstr>DOCUMENTOS REQUERIDOS PARA LA PRESENTACIÓN DE RECLAMACIONES-FURTRAN</vt:lpstr>
      <vt:lpstr>PARAMETROS PARA LA DILIGITACIÓN DE LOS SOPORTES DE LAS RECLAMACIONES</vt:lpstr>
      <vt:lpstr>COMPRESIÓN DE ARCHIVO CON IMAGENES</vt:lpstr>
      <vt:lpstr>Presentación de PowerPoint</vt:lpstr>
      <vt:lpstr>INICIAR EL PROCESO DE RADICACIÓN ELÉCTRONICA</vt:lpstr>
      <vt:lpstr>INGRESO A TRAVES DE LA PAGINA WEB</vt:lpstr>
      <vt:lpstr>PRIMER ETAPA DE RADICACIÓN ELECTRONICA</vt:lpstr>
      <vt:lpstr>PRIMER ETAPA DE RADICACIÓN ELECTRONICA</vt:lpstr>
      <vt:lpstr>PRIMER ETAPA DE RADICACIÓN ELECTRONICA</vt:lpstr>
      <vt:lpstr>PRIMER ETAPA DE RADICACIÓN ELECTRONICA</vt:lpstr>
      <vt:lpstr>PRIMER ETAPA DE RADICACIÓN ELECTRONICA</vt:lpstr>
      <vt:lpstr>PRIMER ETAPA DE RADICACIÓN ELECTRONICA</vt:lpstr>
      <vt:lpstr>PRIMER ETAPA DE RADICACIÓN ELECTRONICA</vt:lpstr>
      <vt:lpstr>PRIMER ETAPA DE RADICACIÓN ELECTRONICA</vt:lpstr>
      <vt:lpstr>ETAPAS DE RADICACIÓN ELECTRONICA</vt:lpstr>
      <vt:lpstr>SEGUNDA ETAPA DE RADICACIÓN ELECTRONICA</vt:lpstr>
      <vt:lpstr>SEGUNDA ETAPA DE RADICACIÓN ELECTRONICA</vt:lpstr>
      <vt:lpstr>SEGUNDA DE RADICACIÓN ELECTRONICA</vt:lpstr>
      <vt:lpstr>SEGUNDA DE RADICACIÓN ELECTRONICA</vt:lpstr>
      <vt:lpstr>SEGUNDA DE RADICACIÓN ELECTRONICA</vt:lpstr>
      <vt:lpstr>TERCERA ETAPA DE RADICACIÓN ELECTRONICA</vt:lpstr>
      <vt:lpstr>ETAPAS DE RADICACIÓN ELECTRONICA</vt:lpstr>
      <vt:lpstr>CUARTA ETAPA DE RADICACIÓN ELECTRONICA</vt:lpstr>
      <vt:lpstr>CUARTA ETAPA DE RADICACIÓN ELECTRONICA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Lizanyury Blanco Gaitan</dc:creator>
  <cp:lastModifiedBy>Luisa Fernanda Diaz Gonzalez</cp:lastModifiedBy>
  <cp:revision>5</cp:revision>
  <dcterms:created xsi:type="dcterms:W3CDTF">2024-08-06T14:28:19Z</dcterms:created>
  <dcterms:modified xsi:type="dcterms:W3CDTF">2024-08-27T20:18:04Z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Tema de Office:9</vt:lpwstr>
  </property>
  <property fmtid="{D5CDD505-2E9C-101B-9397-08002B2CF9AE}" pid="3" name="ClassificationContentMarkingFooterText">
    <vt:lpwstr>ADRES - Información Pública Externa</vt:lpwstr>
  </property>
  <property fmtid="{D5CDD505-2E9C-101B-9397-08002B2CF9AE}" pid="4" name="ContentTypeId">
    <vt:lpwstr>0x010100CB4937C091E91840AC33A0FC7DC0A3B1</vt:lpwstr>
  </property>
</Properties>
</file>