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1459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74D92-10B0-4D12-3E6B-82825FD74BA0}" v="2" dt="2021-08-03T01:27:19.278"/>
    <p1510:client id="{671418C8-27A3-F804-C82A-74ABCB484E27}" v="138" dt="2021-08-02T20:30:00.462"/>
    <p1510:client id="{D47A532B-554D-4EC2-99F9-FFFEE8BF76FF}" v="4" dt="2021-07-30T19:41:09.7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85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3BE74D92-10B0-4D12-3E6B-82825FD74BA0}"/>
    <pc:docChg chg="delSld">
      <pc:chgData name="" userId="" providerId="" clId="Web-{3BE74D92-10B0-4D12-3E6B-82825FD74BA0}" dt="2021-08-03T01:27:15.590" v="0"/>
      <pc:docMkLst>
        <pc:docMk/>
      </pc:docMkLst>
      <pc:sldChg chg="del">
        <pc:chgData name="" userId="" providerId="" clId="Web-{3BE74D92-10B0-4D12-3E6B-82825FD74BA0}" dt="2021-08-03T01:27:15.590" v="0"/>
        <pc:sldMkLst>
          <pc:docMk/>
          <pc:sldMk cId="3326490066" sldId="1460"/>
        </pc:sldMkLst>
      </pc:sldChg>
    </pc:docChg>
  </pc:docChgLst>
  <pc:docChgLst>
    <pc:chgData clId="Web-{671418C8-27A3-F804-C82A-74ABCB484E27}"/>
    <pc:docChg chg="modSld">
      <pc:chgData name="" userId="" providerId="" clId="Web-{671418C8-27A3-F804-C82A-74ABCB484E27}" dt="2021-08-02T20:17:35.517" v="0" actId="20577"/>
      <pc:docMkLst>
        <pc:docMk/>
      </pc:docMkLst>
      <pc:sldChg chg="modSp">
        <pc:chgData name="" userId="" providerId="" clId="Web-{671418C8-27A3-F804-C82A-74ABCB484E27}" dt="2021-08-02T20:17:35.517" v="0" actId="20577"/>
        <pc:sldMkLst>
          <pc:docMk/>
          <pc:sldMk cId="2659546800" sldId="1458"/>
        </pc:sldMkLst>
        <pc:spChg chg="mod">
          <ac:chgData name="" userId="" providerId="" clId="Web-{671418C8-27A3-F804-C82A-74ABCB484E27}" dt="2021-08-02T20:17:35.517" v="0" actId="20577"/>
          <ac:spMkLst>
            <pc:docMk/>
            <pc:sldMk cId="2659546800" sldId="1458"/>
            <ac:spMk id="132" creationId="{894D9F39-4A02-4592-B210-5238C59F37F3}"/>
          </ac:spMkLst>
        </pc:spChg>
      </pc:sldChg>
    </pc:docChg>
  </pc:docChgLst>
  <pc:docChgLst>
    <pc:chgData name="Andrea Cuesta" userId="4f23d8a2-4e30-4a43-80dd-9c090c6529b7" providerId="ADAL" clId="{D47A532B-554D-4EC2-99F9-FFFEE8BF76FF}"/>
    <pc:docChg chg="custSel modSld modMainMaster">
      <pc:chgData name="Andrea Cuesta" userId="4f23d8a2-4e30-4a43-80dd-9c090c6529b7" providerId="ADAL" clId="{D47A532B-554D-4EC2-99F9-FFFEE8BF76FF}" dt="2021-07-30T19:41:44.881" v="9" actId="478"/>
      <pc:docMkLst>
        <pc:docMk/>
      </pc:docMkLst>
      <pc:sldChg chg="delSp modSp mod">
        <pc:chgData name="Andrea Cuesta" userId="4f23d8a2-4e30-4a43-80dd-9c090c6529b7" providerId="ADAL" clId="{D47A532B-554D-4EC2-99F9-FFFEE8BF76FF}" dt="2021-07-30T19:41:44.881" v="9" actId="478"/>
        <pc:sldMkLst>
          <pc:docMk/>
          <pc:sldMk cId="2659546800" sldId="1458"/>
        </pc:sldMkLst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7" creationId="{FF33A594-6983-744C-A3ED-F072E7BAC856}"/>
          </ac:spMkLst>
        </pc:spChg>
        <pc:spChg chg="del mod">
          <ac:chgData name="Andrea Cuesta" userId="4f23d8a2-4e30-4a43-80dd-9c090c6529b7" providerId="ADAL" clId="{D47A532B-554D-4EC2-99F9-FFFEE8BF76FF}" dt="2021-07-30T19:41:40.781" v="8" actId="478"/>
          <ac:spMkLst>
            <pc:docMk/>
            <pc:sldMk cId="2659546800" sldId="1458"/>
            <ac:spMk id="12" creationId="{8E913839-EA3B-4C2C-A562-5B727CF12DF1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20" creationId="{9EAB082C-1199-4DC8-825B-398EE3C28301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21" creationId="{58A97C1D-030A-4B65-8F54-5D1BF1B572DA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22" creationId="{F54CA83D-D5E2-4473-8E2C-7E7F472DF8C1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23" creationId="{E2C6C091-3753-4486-916B-7389A4269DD0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24" creationId="{4E9A20E8-3E54-4636-A259-7E00DE7F4348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26" creationId="{72F4D33F-31FF-47B3-A405-ED794C51FA86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27" creationId="{DAA521BB-0FB5-4E8A-BB1E-5EF8134268B9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28" creationId="{0D1CA00D-29D1-49B2-A0EC-C2D2A68A0E4D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29" creationId="{7BC77EBA-78CB-4670-A740-A9E419068CEF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30" creationId="{D8B6CAA6-C8EE-43D6-99F6-98FAEDA866D7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31" creationId="{7134932D-F2A8-4E96-A481-4FA0D1BA4948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32" creationId="{0463E162-E0CE-4E61-95AB-18FFBCE8D220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33" creationId="{B1CB83F9-B8C5-4271-975B-88AF11E772D4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34" creationId="{FB75B6D8-8950-48BE-8F1C-CBEA70B31EA8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35" creationId="{ADA9EFBF-0F81-4978-8F49-9713BDDF5980}"/>
          </ac:spMkLst>
        </pc:spChg>
        <pc:spChg chg="del mod">
          <ac:chgData name="Andrea Cuesta" userId="4f23d8a2-4e30-4a43-80dd-9c090c6529b7" providerId="ADAL" clId="{D47A532B-554D-4EC2-99F9-FFFEE8BF76FF}" dt="2021-07-30T19:41:44.881" v="9" actId="478"/>
          <ac:spMkLst>
            <pc:docMk/>
            <pc:sldMk cId="2659546800" sldId="1458"/>
            <ac:spMk id="37" creationId="{58627D73-1B7B-0149-A239-370D2106D08D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41" creationId="{9BB4AA2B-C480-4F91-ADA2-9B364339AB5E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42" creationId="{FD703F19-2E97-4EB7-88E3-30C79165AB9E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43" creationId="{EA8B90B8-034E-4D67-857B-BB3266EADF36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44" creationId="{A76E7D30-A342-48D4-A977-DCEB02A34779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45" creationId="{0AD91B02-8AE3-4031-A5E7-C5F9F2CD7F74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46" creationId="{842D1B12-BC47-4971-9144-E11EF85AE6C7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47" creationId="{07E33D53-8F19-47FE-842C-BDD36A79F6E6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48" creationId="{E7BE4BA7-AFB5-40DE-AFAA-DC854979EDD1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49" creationId="{0D84132D-9215-4033-B7B8-63411C5422FC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50" creationId="{B8C54FFF-94E1-49BA-8B35-26564EA22F93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51" creationId="{7C4938BC-E087-4E48-8F30-54255C3FE06C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52" creationId="{31AAC602-53F5-4521-9A9A-590F2FDFD1EC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53" creationId="{3D493027-1AA9-4EBC-A8D8-550A47AF24EB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54" creationId="{E195ABD4-A435-4C58-820D-95632CE249FE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55" creationId="{FD30C76A-D16A-460E-BA9E-387FA6D382A0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58" creationId="{FA1B5F7B-784A-43F5-BC4A-3BC29E0015BD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59" creationId="{8BD7D425-3A43-4C9C-9AA5-C69D2987700B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60" creationId="{0C2CF9B8-7F8C-456F-82F3-14BA6BA42E61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61" creationId="{BC4D44B4-7406-4781-B51A-1EE65382FFC9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63" creationId="{1E6C9ECD-1FCC-4391-8CAF-318DD21A0C35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64" creationId="{43505DB5-F1FC-4581-8B7C-E9C1C843C1B3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65" creationId="{70100E0F-B652-4AA8-ABDD-DD9E77FF6761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67" creationId="{18CBFA46-7DF0-4253-8DBA-1CD3B7791ED4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68" creationId="{4DF232E1-32FF-4620-B8CB-AF9970461016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69" creationId="{08D84236-3F41-41DE-9F82-2C5D98088873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71" creationId="{B0F112C1-66C5-4C31-9F0A-8782AC3CE340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72" creationId="{CD460336-E491-48CD-B797-9C6311342287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73" creationId="{ED2708C3-9E85-4943-8E31-29AE3DF0AF3B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75" creationId="{0BEF83C0-30DA-4D81-B790-491F73A8AA98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76" creationId="{5E91ED15-AA64-4A2E-8058-F10BB397CB2A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77" creationId="{3FD94F7D-275C-4112-A1A9-AEDEC9B4C0A4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79" creationId="{1CB5626D-805D-4D25-8EE3-E937F05F1E91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80" creationId="{141F5F5F-7E13-4874-9C4A-68793E1545D3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82" creationId="{53ED6181-D509-4245-8808-85B27001B577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83" creationId="{A7D6CA3C-5432-4F51-8D25-9833EDFF9022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84" creationId="{BA8995FB-8BDD-4DB6-9802-81CD6EF40BA2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85" creationId="{CCCB0478-5492-47C7-9BA8-F769BE914186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86" creationId="{C6B86E5A-A8A6-4433-BD3F-C1FA84980589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87" creationId="{09567F88-ED38-4378-A657-156B91A4364F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88" creationId="{9DF8193C-6595-49DD-A10B-52101DAA0486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89" creationId="{2D77AB31-13EA-4BA7-BFE3-70B15B686C09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90" creationId="{FBD23948-D48A-4501-B0D2-F8C96176DBA3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91" creationId="{F0C80A5F-BE23-4A4D-B51A-734C7DF08350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92" creationId="{20F5CD91-FDE2-4650-AB14-EE2F97CA55DC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93" creationId="{43F5398B-3E3C-443D-A23C-F23783210602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94" creationId="{B3283B76-3F94-4995-A2FA-4DD74048DE3C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95" creationId="{DB5A5B7F-5D86-4BE2-87E8-C96D79DD6034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96" creationId="{F1931568-0FA4-465D-8C6A-DEFD22F31252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97" creationId="{982D68E2-7054-4B14-8EB4-2FD148A42C0E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02" creationId="{4A52B245-B1D0-4D4D-BBDA-C2714305B8D5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03" creationId="{DC80BD7E-2B11-437C-91B8-0B83081538F9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04" creationId="{68D2F7C0-A366-4547-8011-16981BB1F77F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05" creationId="{C0E560DB-C996-44F0-8DCC-862D66A5ECC2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06" creationId="{058A3CFE-5C1E-425A-AEC4-D1882F9BE5BE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07" creationId="{B581D288-415C-47AD-B5A6-F9218173FC05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10" creationId="{7FF309A3-08F7-4338-95F7-E1F66B6B7AE0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11" creationId="{3DB9C9A3-A3CF-491C-8BF3-E6825B8A3E81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12" creationId="{D9399171-46E7-4007-AEE0-6FA3A95F83F6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14" creationId="{BA242F30-168A-4D7D-90FD-ED14E6613B24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15" creationId="{7FC20822-3D74-49E8-825A-FB51BEDD5BE2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17" creationId="{BB641471-65FE-4102-834D-85B1DA30E716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18" creationId="{BF97DD46-2D65-41CE-BE67-2EF9061878B7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20" creationId="{D44CE47B-F5AF-40F1-83C2-663CCB407704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21" creationId="{DF2F9073-C021-4A67-B7F7-3747BCA313A3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26" creationId="{1B0A2B54-D4DD-45FD-94D0-2A299A6F1FD0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27" creationId="{455C9854-BB3F-49B4-B02E-2A36BCB92AB1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28" creationId="{B6D9A271-504C-4E0B-B31B-BC95BF2A7090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29" creationId="{5A9C01BA-C1FA-44F4-84BE-4E6DE3CFC0AA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30" creationId="{AD41852D-BAD1-4A9D-863D-843FA925E63C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31" creationId="{22BE4A56-9CBA-4847-ABD4-782AFCFFADA2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32" creationId="{894D9F39-4A02-4592-B210-5238C59F37F3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33" creationId="{442E1107-A9C6-4411-8B03-1D55899BB291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35" creationId="{28BB9D8C-119A-4921-BBEC-8C8CDBFF1A0F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36" creationId="{BA20F621-1045-47BF-8ED1-D715023F8818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37" creationId="{90B646A3-1130-466C-A5E5-738F6EE35E4D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41" creationId="{E70EE7CF-E8F2-4601-93D7-0ECCF39FFDE3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42" creationId="{3769AF46-6F44-4B39-95F1-FC4F054074A7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43" creationId="{F2F97A79-5AAE-4B9B-B763-84E1CDF06E1F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44" creationId="{573049B6-DD0E-49B3-922D-ACB3D055F18A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47" creationId="{41FE53FB-0FBB-40A3-A93B-38A6F2C8A73C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49" creationId="{04E75E0B-865B-40C6-8CB5-A4514C7D39E4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57" creationId="{B7729328-255A-4647-BDBA-4449869A8CAB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k cId="2659546800" sldId="1458"/>
            <ac:spMk id="158" creationId="{F57F8937-E73D-4782-84E2-703F366BC748}"/>
          </ac:spMkLst>
        </pc:sp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1" creationId="{5DFA0325-73A6-9546-9C2C-E432DDB47703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7" creationId="{6C39596D-D195-9E4F-B0C2-E8D4B1D5805D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36" creationId="{D0AC4D4D-33EC-48D3-ADE1-B0EBDB67B4E6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38" creationId="{0617CAC7-B05E-4AF1-B4F5-A7AA65AC574C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39" creationId="{5256CEB8-F01F-4F95-A003-33AA9358C707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40" creationId="{6256AE60-9DB1-4E0A-B060-93614816574D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56" creationId="{215D330D-A03D-49A3-9F2B-CB01281FC391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57" creationId="{4535AC78-EFD8-47B3-9AC7-229A3BA43A46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62" creationId="{0727A02D-6B9F-4349-A761-73FDA7F06112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66" creationId="{719977FF-8B5E-427F-869C-F234F3CB0C0C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70" creationId="{CF1C98C1-0E6C-4E36-BFB6-B6C6117EC112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74" creationId="{A47909DE-E4C4-459D-9C92-CB3E7A612A61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78" creationId="{C86C8BAC-F348-4007-9D3C-19C21ACDB79A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81" creationId="{B5C458CE-B26E-4AED-9BBB-3ACA4AAAFDC8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98" creationId="{1F79AEE8-46E9-42A7-A66F-2149670221F5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99" creationId="{1493A9F4-EFD9-4BA2-8FF3-2F106D193495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00" creationId="{BB27F254-057A-40EF-8F5F-64277E76D49F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01" creationId="{9A6561D1-6AC9-43F1-805D-E4FF07EF55DC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08" creationId="{800A0594-723B-4953-80D0-B3477E276B31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09" creationId="{A8A5FDF3-000B-40E9-9389-B8E376BEC1C1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13" creationId="{41DA4A89-6066-439D-9BBD-D7F4F241336D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16" creationId="{D0BCE7B3-EE62-48BA-9331-F86E7D5F96AD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19" creationId="{D79AE1CF-C762-426E-87FB-A7C627AEE932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22" creationId="{C839A41E-30E0-4095-8D51-01671B26F44B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34" creationId="{4CC77FB9-1E2E-4C08-B7D0-5FC9A191407F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38" creationId="{57F4C58C-D918-4E07-94A9-FB29E130918A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39" creationId="{86CF4DF8-B963-49A5-8E27-8501F45DEA95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40" creationId="{3AC5A62E-A1D8-438B-BDD9-68C8A0EDC1D3}"/>
          </ac:picMkLst>
        </pc:picChg>
        <pc:picChg chg="mod">
          <ac:chgData name="Andrea Cuesta" userId="4f23d8a2-4e30-4a43-80dd-9c090c6529b7" providerId="ADAL" clId="{D47A532B-554D-4EC2-99F9-FFFEE8BF76FF}" dt="2021-07-30T19:41:09.788" v="7"/>
          <ac:picMkLst>
            <pc:docMk/>
            <pc:sldMk cId="2659546800" sldId="1458"/>
            <ac:picMk id="145" creationId="{C1935ADE-D871-485F-9C22-8A6D1CD3385D}"/>
          </ac:picMkLst>
        </pc:picChg>
        <pc:cxnChg chg="mod">
          <ac:chgData name="Andrea Cuesta" userId="4f23d8a2-4e30-4a43-80dd-9c090c6529b7" providerId="ADAL" clId="{D47A532B-554D-4EC2-99F9-FFFEE8BF76FF}" dt="2021-07-30T19:41:09.788" v="7"/>
          <ac:cxnSpMkLst>
            <pc:docMk/>
            <pc:sldMk cId="2659546800" sldId="1458"/>
            <ac:cxnSpMk id="16" creationId="{79F40901-B36F-45F6-86CB-929661950CED}"/>
          </ac:cxnSpMkLst>
        </pc:cxnChg>
        <pc:cxnChg chg="mod">
          <ac:chgData name="Andrea Cuesta" userId="4f23d8a2-4e30-4a43-80dd-9c090c6529b7" providerId="ADAL" clId="{D47A532B-554D-4EC2-99F9-FFFEE8BF76FF}" dt="2021-07-30T19:41:09.788" v="7"/>
          <ac:cxnSpMkLst>
            <pc:docMk/>
            <pc:sldMk cId="2659546800" sldId="1458"/>
            <ac:cxnSpMk id="18" creationId="{F96EDCCB-F231-4452-B94F-AFBE104626BB}"/>
          </ac:cxnSpMkLst>
        </pc:cxnChg>
        <pc:cxnChg chg="mod">
          <ac:chgData name="Andrea Cuesta" userId="4f23d8a2-4e30-4a43-80dd-9c090c6529b7" providerId="ADAL" clId="{D47A532B-554D-4EC2-99F9-FFFEE8BF76FF}" dt="2021-07-30T19:41:09.788" v="7"/>
          <ac:cxnSpMkLst>
            <pc:docMk/>
            <pc:sldMk cId="2659546800" sldId="1458"/>
            <ac:cxnSpMk id="19" creationId="{E721CA2F-D4AA-41F2-AC32-5FB3B6D5D23B}"/>
          </ac:cxnSpMkLst>
        </pc:cxnChg>
      </pc:sldChg>
      <pc:sldMasterChg chg="modSp modSldLayout">
        <pc:chgData name="Andrea Cuesta" userId="4f23d8a2-4e30-4a43-80dd-9c090c6529b7" providerId="ADAL" clId="{D47A532B-554D-4EC2-99F9-FFFEE8BF76FF}" dt="2021-07-30T19:41:09.788" v="7"/>
        <pc:sldMasterMkLst>
          <pc:docMk/>
          <pc:sldMasterMk cId="2231396167" sldId="2147483648"/>
        </pc:sldMasterMkLst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asterMk cId="2231396167" sldId="2147483648"/>
            <ac:spMk id="2" creationId="{C77EC4E1-7492-4C64-A1D9-E68AF5258010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asterMk cId="2231396167" sldId="2147483648"/>
            <ac:spMk id="3" creationId="{FA36BF97-928A-456E-8531-D8724B82D134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asterMk cId="2231396167" sldId="2147483648"/>
            <ac:spMk id="4" creationId="{5653B1B8-ACED-4A9B-BEDF-990396D8069E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asterMk cId="2231396167" sldId="2147483648"/>
            <ac:spMk id="5" creationId="{491FCE48-68CA-449C-B89C-258F70F80E51}"/>
          </ac:spMkLst>
        </pc:spChg>
        <pc:spChg chg="mod">
          <ac:chgData name="Andrea Cuesta" userId="4f23d8a2-4e30-4a43-80dd-9c090c6529b7" providerId="ADAL" clId="{D47A532B-554D-4EC2-99F9-FFFEE8BF76FF}" dt="2021-07-30T19:41:09.788" v="7"/>
          <ac:spMkLst>
            <pc:docMk/>
            <pc:sldMasterMk cId="2231396167" sldId="2147483648"/>
            <ac:spMk id="6" creationId="{F53670A0-4383-4D1D-BCFA-BF121D60682F}"/>
          </ac:spMkLst>
        </pc:spChg>
        <pc:sldLayoutChg chg="modSp">
          <pc:chgData name="Andrea Cuesta" userId="4f23d8a2-4e30-4a43-80dd-9c090c6529b7" providerId="ADAL" clId="{D47A532B-554D-4EC2-99F9-FFFEE8BF76FF}" dt="2021-07-30T19:41:09.788" v="7"/>
          <pc:sldLayoutMkLst>
            <pc:docMk/>
            <pc:sldMasterMk cId="2231396167" sldId="2147483648"/>
            <pc:sldLayoutMk cId="1654196088" sldId="2147483649"/>
          </pc:sldLayoutMkLst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1654196088" sldId="2147483649"/>
              <ac:spMk id="2" creationId="{BAE58025-2C2E-498C-B2CA-B099B00FD477}"/>
            </ac:spMkLst>
          </pc:spChg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1654196088" sldId="2147483649"/>
              <ac:spMk id="3" creationId="{32B65F93-F55C-41A5-A124-6A2C830A802B}"/>
            </ac:spMkLst>
          </pc:spChg>
        </pc:sldLayoutChg>
        <pc:sldLayoutChg chg="modSp">
          <pc:chgData name="Andrea Cuesta" userId="4f23d8a2-4e30-4a43-80dd-9c090c6529b7" providerId="ADAL" clId="{D47A532B-554D-4EC2-99F9-FFFEE8BF76FF}" dt="2021-07-30T19:41:09.788" v="7"/>
          <pc:sldLayoutMkLst>
            <pc:docMk/>
            <pc:sldMasterMk cId="2231396167" sldId="2147483648"/>
            <pc:sldLayoutMk cId="626667612" sldId="2147483651"/>
          </pc:sldLayoutMkLst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626667612" sldId="2147483651"/>
              <ac:spMk id="2" creationId="{12DCAAAA-288B-4426-B6B6-96AA543462F5}"/>
            </ac:spMkLst>
          </pc:spChg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626667612" sldId="2147483651"/>
              <ac:spMk id="3" creationId="{744D56FB-A66E-409E-9CFA-07A8FE843EF2}"/>
            </ac:spMkLst>
          </pc:spChg>
        </pc:sldLayoutChg>
        <pc:sldLayoutChg chg="modSp">
          <pc:chgData name="Andrea Cuesta" userId="4f23d8a2-4e30-4a43-80dd-9c090c6529b7" providerId="ADAL" clId="{D47A532B-554D-4EC2-99F9-FFFEE8BF76FF}" dt="2021-07-30T19:41:09.788" v="7"/>
          <pc:sldLayoutMkLst>
            <pc:docMk/>
            <pc:sldMasterMk cId="2231396167" sldId="2147483648"/>
            <pc:sldLayoutMk cId="3197062245" sldId="2147483652"/>
          </pc:sldLayoutMkLst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3197062245" sldId="2147483652"/>
              <ac:spMk id="3" creationId="{AFF270C5-6535-4EE7-8DB5-F0D5B2BC6E8E}"/>
            </ac:spMkLst>
          </pc:spChg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3197062245" sldId="2147483652"/>
              <ac:spMk id="4" creationId="{E244B26D-2643-4059-9E6F-D9925A18F567}"/>
            </ac:spMkLst>
          </pc:spChg>
        </pc:sldLayoutChg>
        <pc:sldLayoutChg chg="modSp">
          <pc:chgData name="Andrea Cuesta" userId="4f23d8a2-4e30-4a43-80dd-9c090c6529b7" providerId="ADAL" clId="{D47A532B-554D-4EC2-99F9-FFFEE8BF76FF}" dt="2021-07-30T19:41:09.788" v="7"/>
          <pc:sldLayoutMkLst>
            <pc:docMk/>
            <pc:sldMasterMk cId="2231396167" sldId="2147483648"/>
            <pc:sldLayoutMk cId="2418000304" sldId="2147483653"/>
          </pc:sldLayoutMkLst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2418000304" sldId="2147483653"/>
              <ac:spMk id="2" creationId="{E0B6E55C-D1F5-4880-9860-DDE4A0C0790F}"/>
            </ac:spMkLst>
          </pc:spChg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2418000304" sldId="2147483653"/>
              <ac:spMk id="3" creationId="{F7A1D5C3-C8C4-4BA9-AA66-7C6A87A8771C}"/>
            </ac:spMkLst>
          </pc:spChg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2418000304" sldId="2147483653"/>
              <ac:spMk id="4" creationId="{0DC1A975-DC69-4E1D-9CD7-4F9025ACFAAD}"/>
            </ac:spMkLst>
          </pc:spChg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2418000304" sldId="2147483653"/>
              <ac:spMk id="5" creationId="{46F5FC33-A278-440C-9926-926157D10DCB}"/>
            </ac:spMkLst>
          </pc:spChg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2418000304" sldId="2147483653"/>
              <ac:spMk id="6" creationId="{51283EAC-52E7-45DF-B509-ED9F553EC622}"/>
            </ac:spMkLst>
          </pc:spChg>
        </pc:sldLayoutChg>
        <pc:sldLayoutChg chg="modSp">
          <pc:chgData name="Andrea Cuesta" userId="4f23d8a2-4e30-4a43-80dd-9c090c6529b7" providerId="ADAL" clId="{D47A532B-554D-4EC2-99F9-FFFEE8BF76FF}" dt="2021-07-30T19:41:09.788" v="7"/>
          <pc:sldLayoutMkLst>
            <pc:docMk/>
            <pc:sldMasterMk cId="2231396167" sldId="2147483648"/>
            <pc:sldLayoutMk cId="3323164177" sldId="2147483656"/>
          </pc:sldLayoutMkLst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3323164177" sldId="2147483656"/>
              <ac:spMk id="2" creationId="{8083E04C-6689-4E29-88F9-FC6049C6AA11}"/>
            </ac:spMkLst>
          </pc:spChg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3323164177" sldId="2147483656"/>
              <ac:spMk id="3" creationId="{E03B3F6C-D7E3-456B-9C85-3AE17031C1A8}"/>
            </ac:spMkLst>
          </pc:spChg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3323164177" sldId="2147483656"/>
              <ac:spMk id="4" creationId="{668936CF-9789-42CC-9987-AA29AB9A0AD0}"/>
            </ac:spMkLst>
          </pc:spChg>
        </pc:sldLayoutChg>
        <pc:sldLayoutChg chg="modSp">
          <pc:chgData name="Andrea Cuesta" userId="4f23d8a2-4e30-4a43-80dd-9c090c6529b7" providerId="ADAL" clId="{D47A532B-554D-4EC2-99F9-FFFEE8BF76FF}" dt="2021-07-30T19:41:09.788" v="7"/>
          <pc:sldLayoutMkLst>
            <pc:docMk/>
            <pc:sldMasterMk cId="2231396167" sldId="2147483648"/>
            <pc:sldLayoutMk cId="496627331" sldId="2147483657"/>
          </pc:sldLayoutMkLst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496627331" sldId="2147483657"/>
              <ac:spMk id="2" creationId="{904FC064-821B-46B5-9CBE-DD8D57684E2F}"/>
            </ac:spMkLst>
          </pc:spChg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496627331" sldId="2147483657"/>
              <ac:spMk id="3" creationId="{80D69AAF-46F4-4A05-BCDF-39566DDAA201}"/>
            </ac:spMkLst>
          </pc:spChg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496627331" sldId="2147483657"/>
              <ac:spMk id="4" creationId="{0C03AED1-352D-4A8D-B6AB-C4B723B2C237}"/>
            </ac:spMkLst>
          </pc:spChg>
        </pc:sldLayoutChg>
        <pc:sldLayoutChg chg="modSp">
          <pc:chgData name="Andrea Cuesta" userId="4f23d8a2-4e30-4a43-80dd-9c090c6529b7" providerId="ADAL" clId="{D47A532B-554D-4EC2-99F9-FFFEE8BF76FF}" dt="2021-07-30T19:41:09.788" v="7"/>
          <pc:sldLayoutMkLst>
            <pc:docMk/>
            <pc:sldMasterMk cId="2231396167" sldId="2147483648"/>
            <pc:sldLayoutMk cId="3200715229" sldId="2147483659"/>
          </pc:sldLayoutMkLst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3200715229" sldId="2147483659"/>
              <ac:spMk id="2" creationId="{8A46140B-B7A2-463E-91E4-F97571BEF867}"/>
            </ac:spMkLst>
          </pc:spChg>
          <pc:spChg chg="mod">
            <ac:chgData name="Andrea Cuesta" userId="4f23d8a2-4e30-4a43-80dd-9c090c6529b7" providerId="ADAL" clId="{D47A532B-554D-4EC2-99F9-FFFEE8BF76FF}" dt="2021-07-30T19:41:09.788" v="7"/>
            <ac:spMkLst>
              <pc:docMk/>
              <pc:sldMasterMk cId="2231396167" sldId="2147483648"/>
              <pc:sldLayoutMk cId="3200715229" sldId="2147483659"/>
              <ac:spMk id="3" creationId="{DF057816-7937-450E-A419-7750459876C8}"/>
            </ac:spMkLst>
          </pc:spChg>
        </pc:sldLayoutChg>
      </pc:sldMasterChg>
    </pc:docChg>
  </pc:docChgLst>
  <pc:docChgLst>
    <pc:chgData name="Olga Marcela Vargas Valenzuela" userId="S::marcela.vargas@adres.gov.co::7e82f1f6-d812-487c-9baf-be43940bb667" providerId="AD" clId="Web-{671418C8-27A3-F804-C82A-74ABCB484E27}"/>
    <pc:docChg chg="modSld">
      <pc:chgData name="Olga Marcela Vargas Valenzuela" userId="S::marcela.vargas@adres.gov.co::7e82f1f6-d812-487c-9baf-be43940bb667" providerId="AD" clId="Web-{671418C8-27A3-F804-C82A-74ABCB484E27}" dt="2021-08-02T20:30:00.462" v="132" actId="1076"/>
      <pc:docMkLst>
        <pc:docMk/>
      </pc:docMkLst>
      <pc:sldChg chg="delSp modSp">
        <pc:chgData name="Olga Marcela Vargas Valenzuela" userId="S::marcela.vargas@adres.gov.co::7e82f1f6-d812-487c-9baf-be43940bb667" providerId="AD" clId="Web-{671418C8-27A3-F804-C82A-74ABCB484E27}" dt="2021-08-02T20:30:00.462" v="132" actId="1076"/>
        <pc:sldMkLst>
          <pc:docMk/>
          <pc:sldMk cId="2659546800" sldId="1458"/>
        </pc:sldMkLst>
        <pc:spChg chg="mod">
          <ac:chgData name="Olga Marcela Vargas Valenzuela" userId="S::marcela.vargas@adres.gov.co::7e82f1f6-d812-487c-9baf-be43940bb667" providerId="AD" clId="Web-{671418C8-27A3-F804-C82A-74ABCB484E27}" dt="2021-08-02T20:26:20.377" v="79" actId="1076"/>
          <ac:spMkLst>
            <pc:docMk/>
            <pc:sldMk cId="2659546800" sldId="1458"/>
            <ac:spMk id="23" creationId="{E2C6C091-3753-4486-916B-7389A4269DD0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6:35.346" v="82" actId="1076"/>
          <ac:spMkLst>
            <pc:docMk/>
            <pc:sldMk cId="2659546800" sldId="1458"/>
            <ac:spMk id="24" creationId="{4E9A20E8-3E54-4636-A259-7E00DE7F4348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6:50.503" v="86" actId="1076"/>
          <ac:spMkLst>
            <pc:docMk/>
            <pc:sldMk cId="2659546800" sldId="1458"/>
            <ac:spMk id="26" creationId="{72F4D33F-31FF-47B3-A405-ED794C51FA86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5:48.345" v="77" actId="1076"/>
          <ac:spMkLst>
            <pc:docMk/>
            <pc:sldMk cId="2659546800" sldId="1458"/>
            <ac:spMk id="28" creationId="{0D1CA00D-29D1-49B2-A0EC-C2D2A68A0E4D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5:41.173" v="76" actId="1076"/>
          <ac:spMkLst>
            <pc:docMk/>
            <pc:sldMk cId="2659546800" sldId="1458"/>
            <ac:spMk id="30" creationId="{D8B6CAA6-C8EE-43D6-99F6-98FAEDA866D7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8:56.351" v="125" actId="1076"/>
          <ac:spMkLst>
            <pc:docMk/>
            <pc:sldMk cId="2659546800" sldId="1458"/>
            <ac:spMk id="59" creationId="{8BD7D425-3A43-4C9C-9AA5-C69D2987700B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8:56.382" v="126" actId="1076"/>
          <ac:spMkLst>
            <pc:docMk/>
            <pc:sldMk cId="2659546800" sldId="1458"/>
            <ac:spMk id="60" creationId="{0C2CF9B8-7F8C-456F-82F3-14BA6BA42E61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8:56.413" v="127" actId="1076"/>
          <ac:spMkLst>
            <pc:docMk/>
            <pc:sldMk cId="2659546800" sldId="1458"/>
            <ac:spMk id="61" creationId="{BC4D44B4-7406-4781-B51A-1EE65382FFC9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8:26.631" v="106" actId="1076"/>
          <ac:spMkLst>
            <pc:docMk/>
            <pc:sldMk cId="2659546800" sldId="1458"/>
            <ac:spMk id="71" creationId="{B0F112C1-66C5-4C31-9F0A-8782AC3CE340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8:26.647" v="107" actId="1076"/>
          <ac:spMkLst>
            <pc:docMk/>
            <pc:sldMk cId="2659546800" sldId="1458"/>
            <ac:spMk id="72" creationId="{CD460336-E491-48CD-B797-9C6311342287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8:26.600" v="105" actId="1076"/>
          <ac:spMkLst>
            <pc:docMk/>
            <pc:sldMk cId="2659546800" sldId="1458"/>
            <ac:spMk id="73" creationId="{ED2708C3-9E85-4943-8E31-29AE3DF0AF3B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7:45.833" v="93" actId="1076"/>
          <ac:spMkLst>
            <pc:docMk/>
            <pc:sldMk cId="2659546800" sldId="1458"/>
            <ac:spMk id="75" creationId="{0BEF83C0-30DA-4D81-B790-491F73A8AA98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7:45.849" v="94" actId="1076"/>
          <ac:spMkLst>
            <pc:docMk/>
            <pc:sldMk cId="2659546800" sldId="1458"/>
            <ac:spMk id="76" creationId="{5E91ED15-AA64-4A2E-8058-F10BB397CB2A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7:45.911" v="96" actId="1076"/>
          <ac:spMkLst>
            <pc:docMk/>
            <pc:sldMk cId="2659546800" sldId="1458"/>
            <ac:spMk id="77" creationId="{3FD94F7D-275C-4112-A1A9-AEDEC9B4C0A4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6:08.330" v="78" actId="14100"/>
          <ac:spMkLst>
            <pc:docMk/>
            <pc:sldMk cId="2659546800" sldId="1458"/>
            <ac:spMk id="107" creationId="{B581D288-415C-47AD-B5A6-F9218173FC05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4:39.530" v="71" actId="14100"/>
          <ac:spMkLst>
            <pc:docMk/>
            <pc:sldMk cId="2659546800" sldId="1458"/>
            <ac:spMk id="111" creationId="{3DB9C9A3-A3CF-491C-8BF3-E6825B8A3E81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4:17.967" v="62" actId="1076"/>
          <ac:spMkLst>
            <pc:docMk/>
            <pc:sldMk cId="2659546800" sldId="1458"/>
            <ac:spMk id="114" creationId="{BA242F30-168A-4D7D-90FD-ED14E6613B24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4:18.014" v="63" actId="1076"/>
          <ac:spMkLst>
            <pc:docMk/>
            <pc:sldMk cId="2659546800" sldId="1458"/>
            <ac:spMk id="115" creationId="{7FC20822-3D74-49E8-825A-FB51BEDD5BE2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5:17.656" v="74" actId="1076"/>
          <ac:spMkLst>
            <pc:docMk/>
            <pc:sldMk cId="2659546800" sldId="1458"/>
            <ac:spMk id="117" creationId="{BB641471-65FE-4102-834D-85B1DA30E716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3:30.809" v="58" actId="1076"/>
          <ac:spMkLst>
            <pc:docMk/>
            <pc:sldMk cId="2659546800" sldId="1458"/>
            <ac:spMk id="118" creationId="{BF97DD46-2D65-41CE-BE67-2EF9061878B7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4:30.155" v="70" actId="14100"/>
          <ac:spMkLst>
            <pc:docMk/>
            <pc:sldMk cId="2659546800" sldId="1458"/>
            <ac:spMk id="120" creationId="{D44CE47B-F5AF-40F1-83C2-663CCB407704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19:32.927" v="11" actId="14100"/>
          <ac:spMkLst>
            <pc:docMk/>
            <pc:sldMk cId="2659546800" sldId="1458"/>
            <ac:spMk id="126" creationId="{1B0A2B54-D4DD-45FD-94D0-2A299A6F1FD0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5:17.688" v="75" actId="1076"/>
          <ac:spMkLst>
            <pc:docMk/>
            <pc:sldMk cId="2659546800" sldId="1458"/>
            <ac:spMk id="127" creationId="{455C9854-BB3F-49B4-B02E-2A36BCB92AB1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4:18.061" v="65" actId="1076"/>
          <ac:spMkLst>
            <pc:docMk/>
            <pc:sldMk cId="2659546800" sldId="1458"/>
            <ac:spMk id="128" creationId="{B6D9A271-504C-4E0B-B31B-BC95BF2A7090}"/>
          </ac:spMkLst>
        </pc:spChg>
        <pc:spChg chg="del">
          <ac:chgData name="Olga Marcela Vargas Valenzuela" userId="S::marcela.vargas@adres.gov.co::7e82f1f6-d812-487c-9baf-be43940bb667" providerId="AD" clId="Web-{671418C8-27A3-F804-C82A-74ABCB484E27}" dt="2021-08-02T20:17:46.471" v="0"/>
          <ac:spMkLst>
            <pc:docMk/>
            <pc:sldMk cId="2659546800" sldId="1458"/>
            <ac:spMk id="129" creationId="{5A9C01BA-C1FA-44F4-84BE-4E6DE3CFC0AA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0:00.193" v="14" actId="14100"/>
          <ac:spMkLst>
            <pc:docMk/>
            <pc:sldMk cId="2659546800" sldId="1458"/>
            <ac:spMk id="130" creationId="{AD41852D-BAD1-4A9D-863D-843FA925E63C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4:50.484" v="72" actId="14100"/>
          <ac:spMkLst>
            <pc:docMk/>
            <pc:sldMk cId="2659546800" sldId="1458"/>
            <ac:spMk id="131" creationId="{22BE4A56-9CBA-4847-ABD4-782AFCFFADA2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5:03.437" v="73" actId="14100"/>
          <ac:spMkLst>
            <pc:docMk/>
            <pc:sldMk cId="2659546800" sldId="1458"/>
            <ac:spMk id="132" creationId="{894D9F39-4A02-4592-B210-5238C59F37F3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4:18.155" v="68" actId="1076"/>
          <ac:spMkLst>
            <pc:docMk/>
            <pc:sldMk cId="2659546800" sldId="1458"/>
            <ac:spMk id="133" creationId="{442E1107-A9C6-4411-8B03-1D55899BB291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9:53.259" v="131" actId="1076"/>
          <ac:spMkLst>
            <pc:docMk/>
            <pc:sldMk cId="2659546800" sldId="1458"/>
            <ac:spMk id="135" creationId="{28BB9D8C-119A-4921-BBEC-8C8CDBFF1A0F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8:10.552" v="98" actId="1076"/>
          <ac:spMkLst>
            <pc:docMk/>
            <pc:sldMk cId="2659546800" sldId="1458"/>
            <ac:spMk id="136" creationId="{BA20F621-1045-47BF-8ED1-D715023F8818}"/>
          </ac:spMkLst>
        </pc:spChg>
        <pc:spChg chg="mod">
          <ac:chgData name="Olga Marcela Vargas Valenzuela" userId="S::marcela.vargas@adres.gov.co::7e82f1f6-d812-487c-9baf-be43940bb667" providerId="AD" clId="Web-{671418C8-27A3-F804-C82A-74ABCB484E27}" dt="2021-08-02T20:29:30.727" v="129" actId="1076"/>
          <ac:spMkLst>
            <pc:docMk/>
            <pc:sldMk cId="2659546800" sldId="1458"/>
            <ac:spMk id="137" creationId="{90B646A3-1130-466C-A5E5-738F6EE35E4D}"/>
          </ac:spMkLst>
        </pc:spChg>
        <pc:picChg chg="mod">
          <ac:chgData name="Olga Marcela Vargas Valenzuela" userId="S::marcela.vargas@adres.gov.co::7e82f1f6-d812-487c-9baf-be43940bb667" providerId="AD" clId="Web-{671418C8-27A3-F804-C82A-74ABCB484E27}" dt="2021-08-02T20:28:56.444" v="128" actId="1076"/>
          <ac:picMkLst>
            <pc:docMk/>
            <pc:sldMk cId="2659546800" sldId="1458"/>
            <ac:picMk id="62" creationId="{0727A02D-6B9F-4349-A761-73FDA7F06112}"/>
          </ac:picMkLst>
        </pc:picChg>
        <pc:picChg chg="mod">
          <ac:chgData name="Olga Marcela Vargas Valenzuela" userId="S::marcela.vargas@adres.gov.co::7e82f1f6-d812-487c-9baf-be43940bb667" providerId="AD" clId="Web-{671418C8-27A3-F804-C82A-74ABCB484E27}" dt="2021-08-02T20:28:26.678" v="108" actId="1076"/>
          <ac:picMkLst>
            <pc:docMk/>
            <pc:sldMk cId="2659546800" sldId="1458"/>
            <ac:picMk id="74" creationId="{A47909DE-E4C4-459D-9C92-CB3E7A612A61}"/>
          </ac:picMkLst>
        </pc:picChg>
        <pc:picChg chg="mod">
          <ac:chgData name="Olga Marcela Vargas Valenzuela" userId="S::marcela.vargas@adres.gov.co::7e82f1f6-d812-487c-9baf-be43940bb667" providerId="AD" clId="Web-{671418C8-27A3-F804-C82A-74ABCB484E27}" dt="2021-08-02T20:27:45.880" v="95" actId="1076"/>
          <ac:picMkLst>
            <pc:docMk/>
            <pc:sldMk cId="2659546800" sldId="1458"/>
            <ac:picMk id="78" creationId="{C86C8BAC-F348-4007-9D3C-19C21ACDB79A}"/>
          </ac:picMkLst>
        </pc:picChg>
        <pc:picChg chg="del">
          <ac:chgData name="Olga Marcela Vargas Valenzuela" userId="S::marcela.vargas@adres.gov.co::7e82f1f6-d812-487c-9baf-be43940bb667" providerId="AD" clId="Web-{671418C8-27A3-F804-C82A-74ABCB484E27}" dt="2021-08-02T20:23:50.529" v="61"/>
          <ac:picMkLst>
            <pc:docMk/>
            <pc:sldMk cId="2659546800" sldId="1458"/>
            <ac:picMk id="81" creationId="{B5C458CE-B26E-4AED-9BBB-3ACA4AAAFDC8}"/>
          </ac:picMkLst>
        </pc:picChg>
        <pc:picChg chg="mod">
          <ac:chgData name="Olga Marcela Vargas Valenzuela" userId="S::marcela.vargas@adres.gov.co::7e82f1f6-d812-487c-9baf-be43940bb667" providerId="AD" clId="Web-{671418C8-27A3-F804-C82A-74ABCB484E27}" dt="2021-08-02T20:24:18.045" v="64" actId="1076"/>
          <ac:picMkLst>
            <pc:docMk/>
            <pc:sldMk cId="2659546800" sldId="1458"/>
            <ac:picMk id="116" creationId="{D0BCE7B3-EE62-48BA-9331-F86E7D5F96AD}"/>
          </ac:picMkLst>
        </pc:picChg>
        <pc:picChg chg="mod">
          <ac:chgData name="Olga Marcela Vargas Valenzuela" userId="S::marcela.vargas@adres.gov.co::7e82f1f6-d812-487c-9baf-be43940bb667" providerId="AD" clId="Web-{671418C8-27A3-F804-C82A-74ABCB484E27}" dt="2021-08-02T20:23:35.341" v="59" actId="1076"/>
          <ac:picMkLst>
            <pc:docMk/>
            <pc:sldMk cId="2659546800" sldId="1458"/>
            <ac:picMk id="119" creationId="{D79AE1CF-C762-426E-87FB-A7C627AEE932}"/>
          </ac:picMkLst>
        </pc:picChg>
        <pc:picChg chg="mod">
          <ac:chgData name="Olga Marcela Vargas Valenzuela" userId="S::marcela.vargas@adres.gov.co::7e82f1f6-d812-487c-9baf-be43940bb667" providerId="AD" clId="Web-{671418C8-27A3-F804-C82A-74ABCB484E27}" dt="2021-08-02T20:24:18.186" v="69" actId="1076"/>
          <ac:picMkLst>
            <pc:docMk/>
            <pc:sldMk cId="2659546800" sldId="1458"/>
            <ac:picMk id="134" creationId="{4CC77FB9-1E2E-4C08-B7D0-5FC9A191407F}"/>
          </ac:picMkLst>
        </pc:picChg>
        <pc:picChg chg="mod">
          <ac:chgData name="Olga Marcela Vargas Valenzuela" userId="S::marcela.vargas@adres.gov.co::7e82f1f6-d812-487c-9baf-be43940bb667" providerId="AD" clId="Web-{671418C8-27A3-F804-C82A-74ABCB484E27}" dt="2021-08-02T20:30:00.462" v="132" actId="1076"/>
          <ac:picMkLst>
            <pc:docMk/>
            <pc:sldMk cId="2659546800" sldId="1458"/>
            <ac:picMk id="138" creationId="{57F4C58C-D918-4E07-94A9-FB29E130918A}"/>
          </ac:picMkLst>
        </pc:picChg>
      </pc:sldChg>
    </pc:docChg>
  </pc:docChgLst>
  <pc:docChgLst>
    <pc:chgData name="Olga Marcela Vargas Valenzuela" userId="S::marcela.vargas@adres.gov.co::7e82f1f6-d812-487c-9baf-be43940bb667" providerId="AD" clId="Web-{3BE74D92-10B0-4D12-3E6B-82825FD74BA0}"/>
    <pc:docChg chg="delSld">
      <pc:chgData name="Olga Marcela Vargas Valenzuela" userId="S::marcela.vargas@adres.gov.co::7e82f1f6-d812-487c-9baf-be43940bb667" providerId="AD" clId="Web-{3BE74D92-10B0-4D12-3E6B-82825FD74BA0}" dt="2021-08-03T01:27:19.278" v="0"/>
      <pc:docMkLst>
        <pc:docMk/>
      </pc:docMkLst>
      <pc:sldChg chg="del">
        <pc:chgData name="Olga Marcela Vargas Valenzuela" userId="S::marcela.vargas@adres.gov.co::7e82f1f6-d812-487c-9baf-be43940bb667" providerId="AD" clId="Web-{3BE74D92-10B0-4D12-3E6B-82825FD74BA0}" dt="2021-08-03T01:27:19.278" v="0"/>
        <pc:sldMkLst>
          <pc:docMk/>
          <pc:sldMk cId="385587319" sldId="14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E58025-2C2E-498C-B2CA-B099B00FD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2B65F93-F55C-41A5-A124-6A2C830A80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346D90-94AD-44D2-9EBC-AE4389320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DDC9-FD5E-45CB-A56A-A73EAD58C485}" type="datetimeFigureOut">
              <a:rPr lang="es-CO" smtClean="0"/>
              <a:t>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3B6600-0B15-4860-BB97-49F5382B4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157515-C3D0-4072-8192-9A2168421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1CD8-A898-48A0-AFB2-2354149508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4196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05DD3F-382E-4131-BE5C-29E6EC059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BBAB04-2CCC-467F-A4D6-091F8574C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D421E6-5D30-47B4-8FF7-B2187D7B6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DDC9-FD5E-45CB-A56A-A73EAD58C485}" type="datetimeFigureOut">
              <a:rPr lang="es-CO" smtClean="0"/>
              <a:t>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1B820E-7B50-4F14-9E91-5EE21E455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588F72-1708-4FB4-AAEA-280F28A33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1CD8-A898-48A0-AFB2-2354149508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708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A46140B-B7A2-463E-91E4-F97571BEF8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057816-7937-450E-A419-775045987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7AE573-7186-4224-BFB9-877C2B49A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DDC9-FD5E-45CB-A56A-A73EAD58C485}" type="datetimeFigureOut">
              <a:rPr lang="es-CO" smtClean="0"/>
              <a:t>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594390-7A74-4EB8-B313-A98BF654D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5B6E66-E4B3-4416-93F3-F2598D97E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1CD8-A898-48A0-AFB2-2354149508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071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DE3DCB-FB60-4BC8-A813-234E73808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20E288-DFB7-43CF-8DBA-57D0FC360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F90977-CF6E-43E4-94EA-6D3886102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DDC9-FD5E-45CB-A56A-A73EAD58C485}" type="datetimeFigureOut">
              <a:rPr lang="es-CO" smtClean="0"/>
              <a:t>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E9EFC1-E177-42AD-9E57-CF506B0D1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A5E55F-CC13-44BB-A805-04B001F1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1CD8-A898-48A0-AFB2-2354149508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9146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DCAAAA-288B-4426-B6B6-96AA54346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4D56FB-A66E-409E-9CFA-07A8FE843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7318E8-1AEE-4246-BFCF-8AFF91AE8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DDC9-FD5E-45CB-A56A-A73EAD58C485}" type="datetimeFigureOut">
              <a:rPr lang="es-CO" smtClean="0"/>
              <a:t>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C7C4CF-CB8A-47A3-84EA-99185ED68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4C2189-FFF8-4418-8026-34C8F4115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1CD8-A898-48A0-AFB2-2354149508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666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659769-0DD5-4C3C-A3B3-F8DDCF3C8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F270C5-6535-4EE7-8DB5-F0D5B2BC6E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44B26D-2643-4059-9E6F-D9925A18F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67A334-C2EA-473A-BA9D-D683CF288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DDC9-FD5E-45CB-A56A-A73EAD58C485}" type="datetimeFigureOut">
              <a:rPr lang="es-CO" smtClean="0"/>
              <a:t>2/08/2021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787143-1FEF-4314-B146-82273CD00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C1125E-C316-4370-992F-F391586CF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1CD8-A898-48A0-AFB2-2354149508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706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B6E55C-D1F5-4880-9860-DDE4A0C07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A1D5C3-C8C4-4BA9-AA66-7C6A87A87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C1A975-DC69-4E1D-9CD7-4F9025ACF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6F5FC33-A278-440C-9926-926157D10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1283EAC-52E7-45DF-B509-ED9F553EC6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C28C184-9EC3-4C0F-AD3F-425BACA8D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DDC9-FD5E-45CB-A56A-A73EAD58C485}" type="datetimeFigureOut">
              <a:rPr lang="es-CO" smtClean="0"/>
              <a:t>2/08/2021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BFCB063-715C-4426-B04B-022AE0B1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7BF5785-37D4-4880-8CAA-24BB21159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1CD8-A898-48A0-AFB2-2354149508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800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473E24-BA1F-4D1D-B28A-D2447A139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BED6757-1664-4E84-8D16-835338E27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DDC9-FD5E-45CB-A56A-A73EAD58C485}" type="datetimeFigureOut">
              <a:rPr lang="es-CO" smtClean="0"/>
              <a:t>2/08/2021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2C86D2B-11FA-4B48-A258-60B265E47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6C7488F-279C-463C-9394-5083E3EC7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1CD8-A898-48A0-AFB2-2354149508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128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A5AFB4-6B37-432C-B74D-BB17AA5E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DDC9-FD5E-45CB-A56A-A73EAD58C485}" type="datetimeFigureOut">
              <a:rPr lang="es-CO" smtClean="0"/>
              <a:t>2/08/2021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9BF055D-E247-478B-A803-4EF1107FB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BE4E0CB-9B1C-421F-987A-D3C57672D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1CD8-A898-48A0-AFB2-2354149508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4296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3E04C-6689-4E29-88F9-FC6049C6A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3B3F6C-D7E3-456B-9C85-3AE17031C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8936CF-9789-42CC-9987-AA29AB9A0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32106-3CAE-42B6-AAF7-58E86716B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DDC9-FD5E-45CB-A56A-A73EAD58C485}" type="datetimeFigureOut">
              <a:rPr lang="es-CO" smtClean="0"/>
              <a:t>2/08/2021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5ED871-4BC1-4056-A295-450C95D78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8A63D9-FB3F-4F18-A402-7A4C48AA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1CD8-A898-48A0-AFB2-2354149508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3164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FC064-821B-46B5-9CBE-DD8D57684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0D69AAF-46F4-4A05-BCDF-39566DDAA2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03AED1-352D-4A8D-B6AB-C4B723B2C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D28C90-C03D-4D72-8704-E1BB3D7FF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DDC9-FD5E-45CB-A56A-A73EAD58C485}" type="datetimeFigureOut">
              <a:rPr lang="es-CO" smtClean="0"/>
              <a:t>2/08/2021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C2936D-C937-4F70-9BBB-A37B592B0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47716BA-2BA6-4E5D-A937-90586494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61CD8-A898-48A0-AFB2-2354149508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662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77EC4E1-7492-4C64-A1D9-E68AF5258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A36BF97-928A-456E-8531-D8724B82D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53B1B8-ACED-4A9B-BEDF-990396D80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2DDC9-FD5E-45CB-A56A-A73EAD58C485}" type="datetimeFigureOut">
              <a:rPr lang="es-CO" smtClean="0"/>
              <a:t>2/08/2021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1FCE48-68CA-449C-B89C-258F70F80E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3670A0-4383-4D1D-BCFA-BF121D6068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61CD8-A898-48A0-AFB2-2354149508D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139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sv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F33A594-6983-744C-A3ED-F072E7BAC856}"/>
              </a:ext>
            </a:extLst>
          </p:cNvPr>
          <p:cNvSpPr txBox="1"/>
          <p:nvPr/>
        </p:nvSpPr>
        <p:spPr>
          <a:xfrm>
            <a:off x="11125200" y="720436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CO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C39596D-D195-9E4F-B0C2-E8D4B1D5805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11217566" y="4853499"/>
            <a:ext cx="1486124" cy="14861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DFA0325-73A6-9546-9C2C-E432DDB477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5074" y="122794"/>
            <a:ext cx="2340000" cy="620100"/>
          </a:xfrm>
          <a:prstGeom prst="rect">
            <a:avLst/>
          </a:prstGeom>
        </p:spPr>
      </p:pic>
      <p:sp>
        <p:nvSpPr>
          <p:cNvPr id="22" name="TextBox 38">
            <a:extLst>
              <a:ext uri="{FF2B5EF4-FFF2-40B4-BE49-F238E27FC236}">
                <a16:creationId xmlns:a16="http://schemas.microsoft.com/office/drawing/2014/main" id="{F54CA83D-D5E2-4473-8E2C-7E7F472DF8C1}"/>
              </a:ext>
            </a:extLst>
          </p:cNvPr>
          <p:cNvSpPr txBox="1"/>
          <p:nvPr/>
        </p:nvSpPr>
        <p:spPr>
          <a:xfrm>
            <a:off x="2864969" y="26806"/>
            <a:ext cx="40430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377">
              <a:defRPr/>
            </a:pPr>
            <a:r>
              <a:rPr lang="es-ES" sz="4400" b="1" spc="-151" dirty="0">
                <a:solidFill>
                  <a:srgbClr val="009999"/>
                </a:solidFill>
                <a:latin typeface="Arial" panose="020B0604020202020204"/>
              </a:rPr>
              <a:t>Mapa procesos</a:t>
            </a:r>
            <a:endParaRPr lang="en-CO" sz="4400" b="1" spc="-151" dirty="0">
              <a:solidFill>
                <a:srgbClr val="009999"/>
              </a:solidFill>
              <a:latin typeface="Arial" panose="020B0604020202020204"/>
            </a:endParaRPr>
          </a:p>
        </p:txBody>
      </p:sp>
      <p:sp>
        <p:nvSpPr>
          <p:cNvPr id="29" name="TextBox 25">
            <a:extLst>
              <a:ext uri="{FF2B5EF4-FFF2-40B4-BE49-F238E27FC236}">
                <a16:creationId xmlns:a16="http://schemas.microsoft.com/office/drawing/2014/main" id="{7BC77EBA-78CB-4670-A740-A9E419068CEF}"/>
              </a:ext>
            </a:extLst>
          </p:cNvPr>
          <p:cNvSpPr txBox="1"/>
          <p:nvPr/>
        </p:nvSpPr>
        <p:spPr>
          <a:xfrm>
            <a:off x="6708465" y="4011820"/>
            <a:ext cx="370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_tradnl" sz="2400" b="1" spc="15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79F40901-B36F-45F6-86CB-929661950CED}"/>
              </a:ext>
            </a:extLst>
          </p:cNvPr>
          <p:cNvCxnSpPr/>
          <p:nvPr/>
        </p:nvCxnSpPr>
        <p:spPr>
          <a:xfrm>
            <a:off x="2676415" y="854605"/>
            <a:ext cx="6128867" cy="0"/>
          </a:xfrm>
          <a:prstGeom prst="line">
            <a:avLst/>
          </a:prstGeom>
          <a:ln w="38100" cmpd="sng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F96EDCCB-F231-4452-B94F-AFBE104626BB}"/>
              </a:ext>
            </a:extLst>
          </p:cNvPr>
          <p:cNvCxnSpPr/>
          <p:nvPr/>
        </p:nvCxnSpPr>
        <p:spPr>
          <a:xfrm>
            <a:off x="2107412" y="854223"/>
            <a:ext cx="233495" cy="0"/>
          </a:xfrm>
          <a:prstGeom prst="line">
            <a:avLst/>
          </a:prstGeom>
          <a:ln w="38100" cmpd="sng">
            <a:solidFill>
              <a:srgbClr val="66CC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E721CA2F-D4AA-41F2-AC32-5FB3B6D5D23B}"/>
              </a:ext>
            </a:extLst>
          </p:cNvPr>
          <p:cNvCxnSpPr/>
          <p:nvPr/>
        </p:nvCxnSpPr>
        <p:spPr>
          <a:xfrm>
            <a:off x="2488976" y="854223"/>
            <a:ext cx="142375" cy="0"/>
          </a:xfrm>
          <a:prstGeom prst="line">
            <a:avLst/>
          </a:prstGeom>
          <a:ln w="38100" cmpd="sng">
            <a:solidFill>
              <a:srgbClr val="66CC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ángulo redondeado 125">
            <a:extLst>
              <a:ext uri="{FF2B5EF4-FFF2-40B4-BE49-F238E27FC236}">
                <a16:creationId xmlns:a16="http://schemas.microsoft.com/office/drawing/2014/main" id="{9EAB082C-1199-4DC8-825B-398EE3C28301}"/>
              </a:ext>
            </a:extLst>
          </p:cNvPr>
          <p:cNvSpPr/>
          <p:nvPr/>
        </p:nvSpPr>
        <p:spPr>
          <a:xfrm>
            <a:off x="2340407" y="1048029"/>
            <a:ext cx="7474120" cy="5436272"/>
          </a:xfrm>
          <a:prstGeom prst="roundRect">
            <a:avLst>
              <a:gd name="adj" fmla="val 4981"/>
            </a:avLst>
          </a:prstGeom>
          <a:solidFill>
            <a:schemeClr val="bg1">
              <a:lumMod val="95000"/>
            </a:schemeClr>
          </a:solidFill>
          <a:ln w="19050" cmpd="sng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highlight>
                <a:srgbClr val="808080"/>
              </a:highlight>
            </a:endParaRPr>
          </a:p>
        </p:txBody>
      </p:sp>
      <p:sp>
        <p:nvSpPr>
          <p:cNvPr id="21" name="Pentágono 126">
            <a:extLst>
              <a:ext uri="{FF2B5EF4-FFF2-40B4-BE49-F238E27FC236}">
                <a16:creationId xmlns:a16="http://schemas.microsoft.com/office/drawing/2014/main" id="{58A97C1D-030A-4B65-8F54-5D1BF1B572DA}"/>
              </a:ext>
            </a:extLst>
          </p:cNvPr>
          <p:cNvSpPr/>
          <p:nvPr/>
        </p:nvSpPr>
        <p:spPr>
          <a:xfrm>
            <a:off x="9860218" y="3424167"/>
            <a:ext cx="211237" cy="565040"/>
          </a:xfrm>
          <a:prstGeom prst="homePlate">
            <a:avLst>
              <a:gd name="adj" fmla="val 98639"/>
            </a:avLst>
          </a:prstGeom>
          <a:solidFill>
            <a:schemeClr val="bg1"/>
          </a:solidFill>
          <a:ln w="19050" cmpd="sng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23" name="Pentágono 127">
            <a:extLst>
              <a:ext uri="{FF2B5EF4-FFF2-40B4-BE49-F238E27FC236}">
                <a16:creationId xmlns:a16="http://schemas.microsoft.com/office/drawing/2014/main" id="{E2C6C091-3753-4486-916B-7389A4269DD0}"/>
              </a:ext>
            </a:extLst>
          </p:cNvPr>
          <p:cNvSpPr/>
          <p:nvPr/>
        </p:nvSpPr>
        <p:spPr>
          <a:xfrm>
            <a:off x="9876375" y="3512645"/>
            <a:ext cx="149940" cy="387849"/>
          </a:xfrm>
          <a:prstGeom prst="homePlate">
            <a:avLst>
              <a:gd name="adj" fmla="val 98639"/>
            </a:avLst>
          </a:prstGeom>
          <a:solidFill>
            <a:schemeClr val="bg1"/>
          </a:solidFill>
          <a:ln w="19050" cmpd="sng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4" name="Pentágono 116">
            <a:extLst>
              <a:ext uri="{FF2B5EF4-FFF2-40B4-BE49-F238E27FC236}">
                <a16:creationId xmlns:a16="http://schemas.microsoft.com/office/drawing/2014/main" id="{4E9A20E8-3E54-4636-A259-7E00DE7F4348}"/>
              </a:ext>
            </a:extLst>
          </p:cNvPr>
          <p:cNvSpPr/>
          <p:nvPr/>
        </p:nvSpPr>
        <p:spPr>
          <a:xfrm rot="16200000">
            <a:off x="5982200" y="3928404"/>
            <a:ext cx="206493" cy="578021"/>
          </a:xfrm>
          <a:prstGeom prst="homePlate">
            <a:avLst>
              <a:gd name="adj" fmla="val 98639"/>
            </a:avLst>
          </a:prstGeom>
          <a:solidFill>
            <a:schemeClr val="bg1"/>
          </a:solidFill>
          <a:ln w="19050" cmpd="sng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26" name="Pentágono 117">
            <a:extLst>
              <a:ext uri="{FF2B5EF4-FFF2-40B4-BE49-F238E27FC236}">
                <a16:creationId xmlns:a16="http://schemas.microsoft.com/office/drawing/2014/main" id="{72F4D33F-31FF-47B3-A405-ED794C51FA86}"/>
              </a:ext>
            </a:extLst>
          </p:cNvPr>
          <p:cNvSpPr/>
          <p:nvPr/>
        </p:nvSpPr>
        <p:spPr>
          <a:xfrm rot="16200000">
            <a:off x="6004538" y="4007984"/>
            <a:ext cx="169667" cy="474937"/>
          </a:xfrm>
          <a:prstGeom prst="homePlate">
            <a:avLst>
              <a:gd name="adj" fmla="val 98639"/>
            </a:avLst>
          </a:prstGeom>
          <a:solidFill>
            <a:schemeClr val="bg1"/>
          </a:solidFill>
          <a:ln w="19050" cmpd="sng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7" name="Rectángulo redondeado 115">
            <a:extLst>
              <a:ext uri="{FF2B5EF4-FFF2-40B4-BE49-F238E27FC236}">
                <a16:creationId xmlns:a16="http://schemas.microsoft.com/office/drawing/2014/main" id="{DAA521BB-0FB5-4E8A-BB1E-5EF8134268B9}"/>
              </a:ext>
            </a:extLst>
          </p:cNvPr>
          <p:cNvSpPr/>
          <p:nvPr/>
        </p:nvSpPr>
        <p:spPr>
          <a:xfrm>
            <a:off x="2456063" y="4314795"/>
            <a:ext cx="7350839" cy="190499"/>
          </a:xfrm>
          <a:prstGeom prst="roundRect">
            <a:avLst>
              <a:gd name="adj" fmla="val 4981"/>
            </a:avLst>
          </a:prstGeom>
          <a:solidFill>
            <a:srgbClr val="FFC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Pentágono 60">
            <a:extLst>
              <a:ext uri="{FF2B5EF4-FFF2-40B4-BE49-F238E27FC236}">
                <a16:creationId xmlns:a16="http://schemas.microsoft.com/office/drawing/2014/main" id="{0D1CA00D-29D1-49B2-A0EC-C2D2A68A0E4D}"/>
              </a:ext>
            </a:extLst>
          </p:cNvPr>
          <p:cNvSpPr/>
          <p:nvPr/>
        </p:nvSpPr>
        <p:spPr>
          <a:xfrm rot="5400000">
            <a:off x="6052787" y="2354091"/>
            <a:ext cx="206493" cy="578021"/>
          </a:xfrm>
          <a:prstGeom prst="homePlate">
            <a:avLst>
              <a:gd name="adj" fmla="val 98639"/>
            </a:avLst>
          </a:prstGeom>
          <a:solidFill>
            <a:schemeClr val="bg1"/>
          </a:solidFill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30" name="Pentágono 61">
            <a:extLst>
              <a:ext uri="{FF2B5EF4-FFF2-40B4-BE49-F238E27FC236}">
                <a16:creationId xmlns:a16="http://schemas.microsoft.com/office/drawing/2014/main" id="{D8B6CAA6-C8EE-43D6-99F6-98FAEDA866D7}"/>
              </a:ext>
            </a:extLst>
          </p:cNvPr>
          <p:cNvSpPr/>
          <p:nvPr/>
        </p:nvSpPr>
        <p:spPr>
          <a:xfrm rot="5400000">
            <a:off x="6075958" y="2395495"/>
            <a:ext cx="169667" cy="474937"/>
          </a:xfrm>
          <a:prstGeom prst="homePlate">
            <a:avLst>
              <a:gd name="adj" fmla="val 98639"/>
            </a:avLst>
          </a:prstGeom>
          <a:solidFill>
            <a:schemeClr val="bg1"/>
          </a:solidFill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Redondear rectángulo de esquina del mismo lado 37">
            <a:extLst>
              <a:ext uri="{FF2B5EF4-FFF2-40B4-BE49-F238E27FC236}">
                <a16:creationId xmlns:a16="http://schemas.microsoft.com/office/drawing/2014/main" id="{7134932D-F2A8-4E96-A481-4FA0D1BA4948}"/>
              </a:ext>
            </a:extLst>
          </p:cNvPr>
          <p:cNvSpPr/>
          <p:nvPr/>
        </p:nvSpPr>
        <p:spPr>
          <a:xfrm rot="16200000">
            <a:off x="9139737" y="2110574"/>
            <a:ext cx="2253472" cy="427297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Pentágono 20">
            <a:extLst>
              <a:ext uri="{FF2B5EF4-FFF2-40B4-BE49-F238E27FC236}">
                <a16:creationId xmlns:a16="http://schemas.microsoft.com/office/drawing/2014/main" id="{0463E162-E0CE-4E61-95AB-18FFBCE8D220}"/>
              </a:ext>
            </a:extLst>
          </p:cNvPr>
          <p:cNvSpPr/>
          <p:nvPr/>
        </p:nvSpPr>
        <p:spPr>
          <a:xfrm>
            <a:off x="2064486" y="3619975"/>
            <a:ext cx="211237" cy="565040"/>
          </a:xfrm>
          <a:prstGeom prst="homePlate">
            <a:avLst>
              <a:gd name="adj" fmla="val 98639"/>
            </a:avLst>
          </a:prstGeom>
          <a:solidFill>
            <a:schemeClr val="bg1"/>
          </a:solidFill>
          <a:ln w="19050" cmpd="sng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33" name="Pentágono 21">
            <a:extLst>
              <a:ext uri="{FF2B5EF4-FFF2-40B4-BE49-F238E27FC236}">
                <a16:creationId xmlns:a16="http://schemas.microsoft.com/office/drawing/2014/main" id="{B1CB83F9-B8C5-4271-975B-88AF11E772D4}"/>
              </a:ext>
            </a:extLst>
          </p:cNvPr>
          <p:cNvSpPr/>
          <p:nvPr/>
        </p:nvSpPr>
        <p:spPr>
          <a:xfrm>
            <a:off x="2069135" y="3710395"/>
            <a:ext cx="149940" cy="387849"/>
          </a:xfrm>
          <a:prstGeom prst="homePlate">
            <a:avLst>
              <a:gd name="adj" fmla="val 98639"/>
            </a:avLst>
          </a:prstGeom>
          <a:solidFill>
            <a:schemeClr val="bg1"/>
          </a:solidFill>
          <a:ln w="19050" cmpd="sng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4" name="Redondear rectángulo de esquina del mismo lado 6">
            <a:extLst>
              <a:ext uri="{FF2B5EF4-FFF2-40B4-BE49-F238E27FC236}">
                <a16:creationId xmlns:a16="http://schemas.microsoft.com/office/drawing/2014/main" id="{FB75B6D8-8950-48BE-8F1C-CBEA70B31EA8}"/>
              </a:ext>
            </a:extLst>
          </p:cNvPr>
          <p:cNvSpPr/>
          <p:nvPr/>
        </p:nvSpPr>
        <p:spPr>
          <a:xfrm rot="16200000">
            <a:off x="-912737" y="3494359"/>
            <a:ext cx="5486802" cy="493081"/>
          </a:xfrm>
          <a:prstGeom prst="round2SameRect">
            <a:avLst/>
          </a:prstGeom>
          <a:solidFill>
            <a:schemeClr val="accent1"/>
          </a:solidFill>
          <a:ln w="19050" cmpd="sng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ADA9EFBF-0F81-4978-8F49-9713BDDF5980}"/>
              </a:ext>
            </a:extLst>
          </p:cNvPr>
          <p:cNvSpPr/>
          <p:nvPr/>
        </p:nvSpPr>
        <p:spPr>
          <a:xfrm>
            <a:off x="1611314" y="2635632"/>
            <a:ext cx="401621" cy="45719"/>
          </a:xfrm>
          <a:prstGeom prst="rect">
            <a:avLst/>
          </a:prstGeom>
          <a:solidFill>
            <a:srgbClr val="FFC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6" name="Imagen 35">
            <a:extLst>
              <a:ext uri="{FF2B5EF4-FFF2-40B4-BE49-F238E27FC236}">
                <a16:creationId xmlns:a16="http://schemas.microsoft.com/office/drawing/2014/main" id="{D0AC4D4D-33EC-48D3-ADE1-B0EBDB67B4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85413" y="6120120"/>
            <a:ext cx="313655" cy="313655"/>
          </a:xfrm>
          <a:prstGeom prst="rect">
            <a:avLst/>
          </a:prstGeom>
        </p:spPr>
      </p:pic>
      <p:pic>
        <p:nvPicPr>
          <p:cNvPr id="38" name="Imagen 37" descr="money.png">
            <a:extLst>
              <a:ext uri="{FF2B5EF4-FFF2-40B4-BE49-F238E27FC236}">
                <a16:creationId xmlns:a16="http://schemas.microsoft.com/office/drawing/2014/main" id="{0617CAC7-B05E-4AF1-B4F5-A7AA65AC57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87688" y="4591869"/>
            <a:ext cx="309031" cy="309031"/>
          </a:xfrm>
          <a:prstGeom prst="rect">
            <a:avLst/>
          </a:prstGeom>
        </p:spPr>
      </p:pic>
      <p:pic>
        <p:nvPicPr>
          <p:cNvPr id="39" name="Imagen 38">
            <a:extLst>
              <a:ext uri="{FF2B5EF4-FFF2-40B4-BE49-F238E27FC236}">
                <a16:creationId xmlns:a16="http://schemas.microsoft.com/office/drawing/2014/main" id="{5256CEB8-F01F-4F95-A003-33AA9358C70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702134" y="3465658"/>
            <a:ext cx="279659" cy="279659"/>
          </a:xfrm>
          <a:prstGeom prst="rect">
            <a:avLst/>
          </a:prstGeom>
        </p:spPr>
      </p:pic>
      <p:pic>
        <p:nvPicPr>
          <p:cNvPr id="40" name="Imagen 39">
            <a:extLst>
              <a:ext uri="{FF2B5EF4-FFF2-40B4-BE49-F238E27FC236}">
                <a16:creationId xmlns:a16="http://schemas.microsoft.com/office/drawing/2014/main" id="{6256AE60-9DB1-4E0A-B060-93614816574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93311" y="2286909"/>
            <a:ext cx="297599" cy="297599"/>
          </a:xfrm>
          <a:prstGeom prst="rect">
            <a:avLst/>
          </a:prstGeom>
        </p:spPr>
      </p:pic>
      <p:sp>
        <p:nvSpPr>
          <p:cNvPr id="41" name="Rectángulo 40">
            <a:extLst>
              <a:ext uri="{FF2B5EF4-FFF2-40B4-BE49-F238E27FC236}">
                <a16:creationId xmlns:a16="http://schemas.microsoft.com/office/drawing/2014/main" id="{9BB4AA2B-C480-4F91-ADA2-9B364339AB5E}"/>
              </a:ext>
            </a:extLst>
          </p:cNvPr>
          <p:cNvSpPr/>
          <p:nvPr/>
        </p:nvSpPr>
        <p:spPr>
          <a:xfrm>
            <a:off x="1611314" y="3857788"/>
            <a:ext cx="401621" cy="45719"/>
          </a:xfrm>
          <a:prstGeom prst="rect">
            <a:avLst/>
          </a:prstGeom>
          <a:solidFill>
            <a:srgbClr val="FFC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FD703F19-2E97-4EB7-88E3-30C79165AB9E}"/>
              </a:ext>
            </a:extLst>
          </p:cNvPr>
          <p:cNvSpPr/>
          <p:nvPr/>
        </p:nvSpPr>
        <p:spPr>
          <a:xfrm>
            <a:off x="1611314" y="4968033"/>
            <a:ext cx="401621" cy="45719"/>
          </a:xfrm>
          <a:prstGeom prst="rect">
            <a:avLst/>
          </a:prstGeom>
          <a:solidFill>
            <a:srgbClr val="FFC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EA8B90B8-034E-4D67-857B-BB3266EADF36}"/>
              </a:ext>
            </a:extLst>
          </p:cNvPr>
          <p:cNvSpPr txBox="1"/>
          <p:nvPr/>
        </p:nvSpPr>
        <p:spPr>
          <a:xfrm rot="16200000">
            <a:off x="1331337" y="5338146"/>
            <a:ext cx="1127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bg1"/>
                </a:solidFill>
                <a:latin typeface="Arial Narrow"/>
                <a:cs typeface="Arial Narrow"/>
              </a:rPr>
              <a:t>Necesidades </a:t>
            </a:r>
            <a:r>
              <a:rPr lang="es-ES" sz="1200" dirty="0">
                <a:solidFill>
                  <a:schemeClr val="bg1"/>
                </a:solidFill>
                <a:latin typeface="Arial Narrow"/>
                <a:cs typeface="Arial Narrow"/>
              </a:rPr>
              <a:t>de grupos de valor</a:t>
            </a:r>
            <a:endParaRPr lang="es-CO" sz="12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A76E7D30-A342-48D4-A977-DCEB02A34779}"/>
              </a:ext>
            </a:extLst>
          </p:cNvPr>
          <p:cNvSpPr txBox="1"/>
          <p:nvPr/>
        </p:nvSpPr>
        <p:spPr>
          <a:xfrm rot="16200000">
            <a:off x="1477269" y="4076488"/>
            <a:ext cx="7291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>
                <a:solidFill>
                  <a:schemeClr val="bg1"/>
                </a:solidFill>
                <a:latin typeface="Arial Narrow"/>
                <a:cs typeface="Arial Narrow"/>
              </a:rPr>
              <a:t>Recursos</a:t>
            </a:r>
            <a:endParaRPr lang="es-CO" sz="1100" b="1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0AD91B02-8AE3-4031-A5E7-C5F9F2CD7F74}"/>
              </a:ext>
            </a:extLst>
          </p:cNvPr>
          <p:cNvSpPr txBox="1"/>
          <p:nvPr/>
        </p:nvSpPr>
        <p:spPr>
          <a:xfrm rot="16200000">
            <a:off x="1381573" y="2921942"/>
            <a:ext cx="920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>
                <a:solidFill>
                  <a:schemeClr val="bg1"/>
                </a:solidFill>
                <a:latin typeface="Arial Narrow"/>
                <a:cs typeface="Arial Narrow"/>
              </a:rPr>
              <a:t>Información</a:t>
            </a:r>
            <a:endParaRPr lang="es-CO" sz="1100" b="1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842D1B12-BC47-4971-9144-E11EF85AE6C7}"/>
              </a:ext>
            </a:extLst>
          </p:cNvPr>
          <p:cNvSpPr txBox="1"/>
          <p:nvPr/>
        </p:nvSpPr>
        <p:spPr>
          <a:xfrm rot="16200000">
            <a:off x="1243968" y="1429796"/>
            <a:ext cx="119856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>
                <a:solidFill>
                  <a:schemeClr val="bg1"/>
                </a:solidFill>
                <a:latin typeface="Arial Narrow"/>
                <a:cs typeface="Arial Narrow"/>
              </a:rPr>
              <a:t>Requerimientos </a:t>
            </a:r>
            <a:r>
              <a:rPr lang="es-ES" sz="1100" dirty="0">
                <a:solidFill>
                  <a:schemeClr val="bg1"/>
                </a:solidFill>
                <a:latin typeface="Arial Narrow"/>
                <a:cs typeface="Arial Narrow"/>
              </a:rPr>
              <a:t>de grupos de interés</a:t>
            </a:r>
            <a:endParaRPr lang="es-CO" sz="11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47" name="Rectángulo redondeado 23">
            <a:extLst>
              <a:ext uri="{FF2B5EF4-FFF2-40B4-BE49-F238E27FC236}">
                <a16:creationId xmlns:a16="http://schemas.microsoft.com/office/drawing/2014/main" id="{07E33D53-8F19-47FE-842C-BDD36A79F6E6}"/>
              </a:ext>
            </a:extLst>
          </p:cNvPr>
          <p:cNvSpPr/>
          <p:nvPr/>
        </p:nvSpPr>
        <p:spPr>
          <a:xfrm>
            <a:off x="2391344" y="1238633"/>
            <a:ext cx="7372003" cy="190499"/>
          </a:xfrm>
          <a:prstGeom prst="roundRect">
            <a:avLst>
              <a:gd name="adj" fmla="val 4981"/>
            </a:avLst>
          </a:prstGeom>
          <a:solidFill>
            <a:srgbClr val="008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E7BE4BA7-AFB5-40DE-AFAA-DC854979EDD1}"/>
              </a:ext>
            </a:extLst>
          </p:cNvPr>
          <p:cNvSpPr txBox="1"/>
          <p:nvPr/>
        </p:nvSpPr>
        <p:spPr>
          <a:xfrm>
            <a:off x="5524455" y="1219129"/>
            <a:ext cx="11116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solidFill>
                  <a:schemeClr val="bg1"/>
                </a:solidFill>
                <a:latin typeface="Arial Narrow"/>
                <a:cs typeface="Arial Narrow"/>
              </a:rPr>
              <a:t>ESTRATÉGICOS</a:t>
            </a:r>
            <a:endParaRPr lang="es-CO" sz="1100" b="1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49" name="Redondear rectángulo de esquina del mismo lado 27">
            <a:extLst>
              <a:ext uri="{FF2B5EF4-FFF2-40B4-BE49-F238E27FC236}">
                <a16:creationId xmlns:a16="http://schemas.microsoft.com/office/drawing/2014/main" id="{0D84132D-9215-4033-B7B8-63411C5422FC}"/>
              </a:ext>
            </a:extLst>
          </p:cNvPr>
          <p:cNvSpPr/>
          <p:nvPr/>
        </p:nvSpPr>
        <p:spPr>
          <a:xfrm rot="16200000">
            <a:off x="9139736" y="4907579"/>
            <a:ext cx="2253472" cy="427297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chemeClr val="accent2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B8C54FFF-94E1-49BA-8B35-26564EA22F93}"/>
              </a:ext>
            </a:extLst>
          </p:cNvPr>
          <p:cNvSpPr/>
          <p:nvPr/>
        </p:nvSpPr>
        <p:spPr>
          <a:xfrm rot="16200000" flipV="1">
            <a:off x="9328366" y="5093224"/>
            <a:ext cx="2249299" cy="56031"/>
          </a:xfrm>
          <a:prstGeom prst="rect">
            <a:avLst/>
          </a:prstGeom>
          <a:solidFill>
            <a:schemeClr val="accent2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51" name="Redondear rectángulo de esquina del mismo lado 29">
            <a:extLst>
              <a:ext uri="{FF2B5EF4-FFF2-40B4-BE49-F238E27FC236}">
                <a16:creationId xmlns:a16="http://schemas.microsoft.com/office/drawing/2014/main" id="{7C4938BC-E087-4E48-8F30-54255C3FE06C}"/>
              </a:ext>
            </a:extLst>
          </p:cNvPr>
          <p:cNvSpPr/>
          <p:nvPr/>
        </p:nvSpPr>
        <p:spPr>
          <a:xfrm>
            <a:off x="4847996" y="5961617"/>
            <a:ext cx="2277901" cy="417700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8000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31AAC602-53F5-4521-9A9A-590F2FDFD1EC}"/>
              </a:ext>
            </a:extLst>
          </p:cNvPr>
          <p:cNvSpPr/>
          <p:nvPr/>
        </p:nvSpPr>
        <p:spPr>
          <a:xfrm flipV="1">
            <a:off x="4836648" y="6330734"/>
            <a:ext cx="2300975" cy="54771"/>
          </a:xfrm>
          <a:prstGeom prst="rect">
            <a:avLst/>
          </a:prstGeom>
          <a:solidFill>
            <a:srgbClr val="8000FF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3D493027-1AA9-4EBC-A8D8-550A47AF24EB}"/>
              </a:ext>
            </a:extLst>
          </p:cNvPr>
          <p:cNvSpPr txBox="1"/>
          <p:nvPr/>
        </p:nvSpPr>
        <p:spPr>
          <a:xfrm>
            <a:off x="5283859" y="5908292"/>
            <a:ext cx="185270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b="1">
                <a:latin typeface="Agency FB" panose="020B0503020202020204" pitchFamily="34" charset="0"/>
              </a:defRPr>
            </a:lvl1pPr>
          </a:lstStyle>
          <a:p>
            <a:r>
              <a:rPr lang="es-MX" sz="1300" dirty="0">
                <a:solidFill>
                  <a:srgbClr val="595959"/>
                </a:solidFill>
                <a:latin typeface="Arial Narrow"/>
                <a:cs typeface="Arial Narrow"/>
              </a:rPr>
              <a:t>Control y evaluación de la gestión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E195ABD4-A435-4C58-820D-95632CE249FE}"/>
              </a:ext>
            </a:extLst>
          </p:cNvPr>
          <p:cNvSpPr txBox="1"/>
          <p:nvPr/>
        </p:nvSpPr>
        <p:spPr>
          <a:xfrm rot="16200000">
            <a:off x="9491200" y="4807351"/>
            <a:ext cx="150699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b="1">
                <a:latin typeface="Agency FB" panose="020B0503020202020204" pitchFamily="34" charset="0"/>
              </a:defRPr>
            </a:lvl1pPr>
          </a:lstStyle>
          <a:p>
            <a:r>
              <a:rPr lang="es-ES" sz="1300" dirty="0">
                <a:solidFill>
                  <a:srgbClr val="595959"/>
                </a:solidFill>
                <a:latin typeface="Arial Narrow"/>
                <a:cs typeface="Arial Narrow"/>
              </a:rPr>
              <a:t>Flujo de recursos</a:t>
            </a:r>
            <a:endParaRPr lang="es-CO" sz="1300" dirty="0">
              <a:solidFill>
                <a:srgbClr val="595959"/>
              </a:solidFill>
              <a:latin typeface="Arial Narrow"/>
              <a:cs typeface="Arial Narrow"/>
            </a:endParaRPr>
          </a:p>
        </p:txBody>
      </p:sp>
      <p:sp>
        <p:nvSpPr>
          <p:cNvPr id="55" name="CuadroTexto 54">
            <a:extLst>
              <a:ext uri="{FF2B5EF4-FFF2-40B4-BE49-F238E27FC236}">
                <a16:creationId xmlns:a16="http://schemas.microsoft.com/office/drawing/2014/main" id="{FD30C76A-D16A-460E-BA9E-387FA6D382A0}"/>
              </a:ext>
            </a:extLst>
          </p:cNvPr>
          <p:cNvSpPr txBox="1"/>
          <p:nvPr/>
        </p:nvSpPr>
        <p:spPr>
          <a:xfrm rot="16200000">
            <a:off x="9495051" y="2026395"/>
            <a:ext cx="150699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b="1">
                <a:latin typeface="Agency FB" panose="020B0503020202020204" pitchFamily="34" charset="0"/>
              </a:defRPr>
            </a:lvl1pPr>
          </a:lstStyle>
          <a:p>
            <a:r>
              <a:rPr lang="es-ES" sz="1300" dirty="0">
                <a:solidFill>
                  <a:srgbClr val="595959"/>
                </a:solidFill>
                <a:latin typeface="Arial Narrow"/>
                <a:cs typeface="Arial Narrow"/>
              </a:rPr>
              <a:t>Información</a:t>
            </a:r>
            <a:endParaRPr lang="es-CO" sz="1300" dirty="0">
              <a:solidFill>
                <a:srgbClr val="595959"/>
              </a:solidFill>
              <a:latin typeface="Arial Narrow"/>
              <a:cs typeface="Arial Narrow"/>
            </a:endParaRPr>
          </a:p>
        </p:txBody>
      </p:sp>
      <p:pic>
        <p:nvPicPr>
          <p:cNvPr id="56" name="Imagen 55">
            <a:extLst>
              <a:ext uri="{FF2B5EF4-FFF2-40B4-BE49-F238E27FC236}">
                <a16:creationId xmlns:a16="http://schemas.microsoft.com/office/drawing/2014/main" id="{215D330D-A03D-49A3-9F2B-CB01281FC39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081551" y="2677859"/>
            <a:ext cx="311953" cy="311953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4535AC78-EFD8-47B3-9AC7-229A3BA43A4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093502" y="5676791"/>
            <a:ext cx="311953" cy="311953"/>
          </a:xfrm>
          <a:prstGeom prst="rect">
            <a:avLst/>
          </a:prstGeom>
        </p:spPr>
      </p:pic>
      <p:sp>
        <p:nvSpPr>
          <p:cNvPr id="58" name="Rectángulo 57">
            <a:extLst>
              <a:ext uri="{FF2B5EF4-FFF2-40B4-BE49-F238E27FC236}">
                <a16:creationId xmlns:a16="http://schemas.microsoft.com/office/drawing/2014/main" id="{FA1B5F7B-784A-43F5-BC4A-3BC29E0015BD}"/>
              </a:ext>
            </a:extLst>
          </p:cNvPr>
          <p:cNvSpPr/>
          <p:nvPr/>
        </p:nvSpPr>
        <p:spPr>
          <a:xfrm rot="16200000" flipV="1">
            <a:off x="9328367" y="2296220"/>
            <a:ext cx="2249299" cy="56031"/>
          </a:xfrm>
          <a:prstGeom prst="rect">
            <a:avLst/>
          </a:prstGeom>
          <a:solidFill>
            <a:schemeClr val="accent2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59" name="Redondear rectángulo de esquina del mismo lado 39">
            <a:extLst>
              <a:ext uri="{FF2B5EF4-FFF2-40B4-BE49-F238E27FC236}">
                <a16:creationId xmlns:a16="http://schemas.microsoft.com/office/drawing/2014/main" id="{8BD7D425-3A43-4C9C-9AA5-C69D2987700B}"/>
              </a:ext>
            </a:extLst>
          </p:cNvPr>
          <p:cNvSpPr/>
          <p:nvPr/>
        </p:nvSpPr>
        <p:spPr>
          <a:xfrm>
            <a:off x="2524949" y="2012622"/>
            <a:ext cx="1556105" cy="452267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0C2CF9B8-7F8C-456F-82F3-14BA6BA42E61}"/>
              </a:ext>
            </a:extLst>
          </p:cNvPr>
          <p:cNvSpPr txBox="1"/>
          <p:nvPr/>
        </p:nvSpPr>
        <p:spPr>
          <a:xfrm>
            <a:off x="2850025" y="2067152"/>
            <a:ext cx="1283905" cy="3631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/>
                <a:cs typeface="Arial Narrow"/>
              </a:rPr>
              <a:t>Gestión de servicio al ciudadano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BC4D44B4-7406-4781-B51A-1EE65382FFC9}"/>
              </a:ext>
            </a:extLst>
          </p:cNvPr>
          <p:cNvSpPr/>
          <p:nvPr/>
        </p:nvSpPr>
        <p:spPr>
          <a:xfrm flipV="1">
            <a:off x="2516688" y="2403374"/>
            <a:ext cx="1556104" cy="64252"/>
          </a:xfrm>
          <a:prstGeom prst="rect">
            <a:avLst/>
          </a:prstGeom>
          <a:solidFill>
            <a:srgbClr val="008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pic>
        <p:nvPicPr>
          <p:cNvPr id="62" name="Imagen 61">
            <a:extLst>
              <a:ext uri="{FF2B5EF4-FFF2-40B4-BE49-F238E27FC236}">
                <a16:creationId xmlns:a16="http://schemas.microsoft.com/office/drawing/2014/main" id="{0727A02D-6B9F-4349-A761-73FDA7F0611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957" y="2059943"/>
            <a:ext cx="311953" cy="311953"/>
          </a:xfrm>
          <a:prstGeom prst="rect">
            <a:avLst/>
          </a:prstGeom>
        </p:spPr>
      </p:pic>
      <p:sp>
        <p:nvSpPr>
          <p:cNvPr id="63" name="Redondear rectángulo de esquina del mismo lado 44">
            <a:extLst>
              <a:ext uri="{FF2B5EF4-FFF2-40B4-BE49-F238E27FC236}">
                <a16:creationId xmlns:a16="http://schemas.microsoft.com/office/drawing/2014/main" id="{1E6C9ECD-1FCC-4391-8CAF-318DD21A0C35}"/>
              </a:ext>
            </a:extLst>
          </p:cNvPr>
          <p:cNvSpPr/>
          <p:nvPr/>
        </p:nvSpPr>
        <p:spPr>
          <a:xfrm>
            <a:off x="3506586" y="1513142"/>
            <a:ext cx="1285899" cy="452267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43505DB5-F1FC-4581-8B7C-E9C1C843C1B3}"/>
              </a:ext>
            </a:extLst>
          </p:cNvPr>
          <p:cNvSpPr/>
          <p:nvPr/>
        </p:nvSpPr>
        <p:spPr>
          <a:xfrm flipV="1">
            <a:off x="3509511" y="1892694"/>
            <a:ext cx="1291307" cy="72277"/>
          </a:xfrm>
          <a:prstGeom prst="rect">
            <a:avLst/>
          </a:prstGeom>
          <a:solidFill>
            <a:srgbClr val="008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70100E0F-B652-4AA8-ABDD-DD9E77FF6761}"/>
              </a:ext>
            </a:extLst>
          </p:cNvPr>
          <p:cNvSpPr txBox="1"/>
          <p:nvPr/>
        </p:nvSpPr>
        <p:spPr>
          <a:xfrm>
            <a:off x="3804479" y="1532625"/>
            <a:ext cx="997284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/>
                <a:cs typeface="Arial Narrow"/>
              </a:rPr>
              <a:t>Arquitectura y proyectos TIC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Arial Narrow"/>
              <a:cs typeface="Arial Narrow"/>
            </a:endParaRPr>
          </a:p>
        </p:txBody>
      </p:sp>
      <p:pic>
        <p:nvPicPr>
          <p:cNvPr id="66" name="Imagen 65">
            <a:extLst>
              <a:ext uri="{FF2B5EF4-FFF2-40B4-BE49-F238E27FC236}">
                <a16:creationId xmlns:a16="http://schemas.microsoft.com/office/drawing/2014/main" id="{719977FF-8B5E-427F-869C-F234F3CB0C0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739" y="1560462"/>
            <a:ext cx="311953" cy="311953"/>
          </a:xfrm>
          <a:prstGeom prst="rect">
            <a:avLst/>
          </a:prstGeom>
        </p:spPr>
      </p:pic>
      <p:sp>
        <p:nvSpPr>
          <p:cNvPr id="67" name="Redondear rectángulo de esquina del mismo lado 48">
            <a:extLst>
              <a:ext uri="{FF2B5EF4-FFF2-40B4-BE49-F238E27FC236}">
                <a16:creationId xmlns:a16="http://schemas.microsoft.com/office/drawing/2014/main" id="{18CBFA46-7DF0-4253-8DBA-1CD3B7791ED4}"/>
              </a:ext>
            </a:extLst>
          </p:cNvPr>
          <p:cNvSpPr/>
          <p:nvPr/>
        </p:nvSpPr>
        <p:spPr>
          <a:xfrm>
            <a:off x="4925208" y="2036562"/>
            <a:ext cx="1504071" cy="452267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Rectángulo 67">
            <a:extLst>
              <a:ext uri="{FF2B5EF4-FFF2-40B4-BE49-F238E27FC236}">
                <a16:creationId xmlns:a16="http://schemas.microsoft.com/office/drawing/2014/main" id="{4DF232E1-32FF-4620-B8CB-AF9970461016}"/>
              </a:ext>
            </a:extLst>
          </p:cNvPr>
          <p:cNvSpPr/>
          <p:nvPr/>
        </p:nvSpPr>
        <p:spPr>
          <a:xfrm flipV="1">
            <a:off x="4921355" y="2421703"/>
            <a:ext cx="1519307" cy="72276"/>
          </a:xfrm>
          <a:prstGeom prst="rect">
            <a:avLst/>
          </a:prstGeom>
          <a:solidFill>
            <a:srgbClr val="008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08D84236-3F41-41DE-9F82-2C5D98088873}"/>
              </a:ext>
            </a:extLst>
          </p:cNvPr>
          <p:cNvSpPr txBox="1"/>
          <p:nvPr/>
        </p:nvSpPr>
        <p:spPr>
          <a:xfrm>
            <a:off x="5260480" y="2056046"/>
            <a:ext cx="1184415" cy="3631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/>
                <a:cs typeface="Arial Narrow"/>
              </a:rPr>
              <a:t>Direccionamiento estratégico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Arial Narrow"/>
              <a:cs typeface="Arial Narrow"/>
            </a:endParaRPr>
          </a:p>
        </p:txBody>
      </p:sp>
      <p:pic>
        <p:nvPicPr>
          <p:cNvPr id="70" name="Imagen 69">
            <a:extLst>
              <a:ext uri="{FF2B5EF4-FFF2-40B4-BE49-F238E27FC236}">
                <a16:creationId xmlns:a16="http://schemas.microsoft.com/office/drawing/2014/main" id="{CF1C98C1-0E6C-4E36-BFB6-B6C6117EC11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407" y="2083882"/>
            <a:ext cx="311953" cy="311953"/>
          </a:xfrm>
          <a:prstGeom prst="rect">
            <a:avLst/>
          </a:prstGeom>
        </p:spPr>
      </p:pic>
      <p:sp>
        <p:nvSpPr>
          <p:cNvPr id="71" name="Redondear rectángulo de esquina del mismo lado 52">
            <a:extLst>
              <a:ext uri="{FF2B5EF4-FFF2-40B4-BE49-F238E27FC236}">
                <a16:creationId xmlns:a16="http://schemas.microsoft.com/office/drawing/2014/main" id="{B0F112C1-66C5-4C31-9F0A-8782AC3CE340}"/>
              </a:ext>
            </a:extLst>
          </p:cNvPr>
          <p:cNvSpPr/>
          <p:nvPr/>
        </p:nvSpPr>
        <p:spPr>
          <a:xfrm>
            <a:off x="7362495" y="2034810"/>
            <a:ext cx="1397175" cy="452267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2" name="Rectángulo 71">
            <a:extLst>
              <a:ext uri="{FF2B5EF4-FFF2-40B4-BE49-F238E27FC236}">
                <a16:creationId xmlns:a16="http://schemas.microsoft.com/office/drawing/2014/main" id="{CD460336-E491-48CD-B797-9C6311342287}"/>
              </a:ext>
            </a:extLst>
          </p:cNvPr>
          <p:cNvSpPr/>
          <p:nvPr/>
        </p:nvSpPr>
        <p:spPr>
          <a:xfrm flipV="1">
            <a:off x="7353034" y="2429476"/>
            <a:ext cx="1411329" cy="72276"/>
          </a:xfrm>
          <a:prstGeom prst="rect">
            <a:avLst/>
          </a:prstGeom>
          <a:solidFill>
            <a:srgbClr val="008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ED2708C3-9E85-4943-8E31-29AE3DF0AF3B}"/>
              </a:ext>
            </a:extLst>
          </p:cNvPr>
          <p:cNvSpPr txBox="1"/>
          <p:nvPr/>
        </p:nvSpPr>
        <p:spPr>
          <a:xfrm>
            <a:off x="7713292" y="2075805"/>
            <a:ext cx="1148263" cy="3631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/>
                <a:cs typeface="Arial Narrow"/>
              </a:rPr>
              <a:t>Desarrollo organizacional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Arial Narrow"/>
              <a:cs typeface="Arial Narrow"/>
            </a:endParaRPr>
          </a:p>
        </p:txBody>
      </p:sp>
      <p:pic>
        <p:nvPicPr>
          <p:cNvPr id="74" name="Imagen 73">
            <a:extLst>
              <a:ext uri="{FF2B5EF4-FFF2-40B4-BE49-F238E27FC236}">
                <a16:creationId xmlns:a16="http://schemas.microsoft.com/office/drawing/2014/main" id="{A47909DE-E4C4-459D-9C92-CB3E7A612A6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4896" y="2086892"/>
            <a:ext cx="311953" cy="311953"/>
          </a:xfrm>
          <a:prstGeom prst="rect">
            <a:avLst/>
          </a:prstGeom>
        </p:spPr>
      </p:pic>
      <p:sp>
        <p:nvSpPr>
          <p:cNvPr id="75" name="Redondear rectángulo de esquina del mismo lado 56">
            <a:extLst>
              <a:ext uri="{FF2B5EF4-FFF2-40B4-BE49-F238E27FC236}">
                <a16:creationId xmlns:a16="http://schemas.microsoft.com/office/drawing/2014/main" id="{0BEF83C0-30DA-4D81-B790-491F73A8AA98}"/>
              </a:ext>
            </a:extLst>
          </p:cNvPr>
          <p:cNvSpPr/>
          <p:nvPr/>
        </p:nvSpPr>
        <p:spPr>
          <a:xfrm>
            <a:off x="8239132" y="1536242"/>
            <a:ext cx="1468159" cy="452267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5E91ED15-AA64-4A2E-8058-F10BB397CB2A}"/>
              </a:ext>
            </a:extLst>
          </p:cNvPr>
          <p:cNvSpPr/>
          <p:nvPr/>
        </p:nvSpPr>
        <p:spPr>
          <a:xfrm flipV="1">
            <a:off x="8235277" y="1921383"/>
            <a:ext cx="1483032" cy="72276"/>
          </a:xfrm>
          <a:prstGeom prst="rect">
            <a:avLst/>
          </a:prstGeom>
          <a:solidFill>
            <a:srgbClr val="008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id="{3FD94F7D-275C-4112-A1A9-AEDEC9B4C0A4}"/>
              </a:ext>
            </a:extLst>
          </p:cNvPr>
          <p:cNvSpPr txBox="1"/>
          <p:nvPr/>
        </p:nvSpPr>
        <p:spPr>
          <a:xfrm>
            <a:off x="8577062" y="1550963"/>
            <a:ext cx="1152857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/>
                <a:cs typeface="Arial Narrow"/>
              </a:rPr>
              <a:t>Gestión de comunicaciones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Arial Narrow"/>
              <a:cs typeface="Arial Narrow"/>
            </a:endParaRPr>
          </a:p>
        </p:txBody>
      </p:sp>
      <p:pic>
        <p:nvPicPr>
          <p:cNvPr id="78" name="Imagen 77">
            <a:extLst>
              <a:ext uri="{FF2B5EF4-FFF2-40B4-BE49-F238E27FC236}">
                <a16:creationId xmlns:a16="http://schemas.microsoft.com/office/drawing/2014/main" id="{C86C8BAC-F348-4007-9D3C-19C21ACDB79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7175" y="1583561"/>
            <a:ext cx="311953" cy="311953"/>
          </a:xfrm>
          <a:prstGeom prst="rect">
            <a:avLst/>
          </a:prstGeom>
        </p:spPr>
      </p:pic>
      <p:sp>
        <p:nvSpPr>
          <p:cNvPr id="79" name="Rectángulo redondeado 62">
            <a:extLst>
              <a:ext uri="{FF2B5EF4-FFF2-40B4-BE49-F238E27FC236}">
                <a16:creationId xmlns:a16="http://schemas.microsoft.com/office/drawing/2014/main" id="{1CB5626D-805D-4D25-8EE3-E937F05F1E91}"/>
              </a:ext>
            </a:extLst>
          </p:cNvPr>
          <p:cNvSpPr/>
          <p:nvPr/>
        </p:nvSpPr>
        <p:spPr>
          <a:xfrm>
            <a:off x="2380884" y="2749157"/>
            <a:ext cx="7393165" cy="190499"/>
          </a:xfrm>
          <a:prstGeom prst="roundRect">
            <a:avLst>
              <a:gd name="adj" fmla="val 4981"/>
            </a:avLst>
          </a:prstGeom>
          <a:solidFill>
            <a:schemeClr val="accent1">
              <a:lumMod val="50000"/>
            </a:schemeClr>
          </a:solidFill>
          <a:ln w="28575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141F5F5F-7E13-4874-9C4A-68793E1545D3}"/>
              </a:ext>
            </a:extLst>
          </p:cNvPr>
          <p:cNvSpPr txBox="1"/>
          <p:nvPr/>
        </p:nvSpPr>
        <p:spPr>
          <a:xfrm>
            <a:off x="5528347" y="2707465"/>
            <a:ext cx="11116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solidFill>
                  <a:srgbClr val="FFFFFF"/>
                </a:solidFill>
                <a:latin typeface="Arial Narrow"/>
                <a:cs typeface="Arial Narrow"/>
              </a:rPr>
              <a:t>MISIONALES</a:t>
            </a:r>
            <a:endParaRPr lang="es-CO" sz="11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82" name="Redondear rectángulo de esquina del mismo lado 85">
            <a:extLst>
              <a:ext uri="{FF2B5EF4-FFF2-40B4-BE49-F238E27FC236}">
                <a16:creationId xmlns:a16="http://schemas.microsoft.com/office/drawing/2014/main" id="{53ED6181-D509-4245-8808-85B27001B577}"/>
              </a:ext>
            </a:extLst>
          </p:cNvPr>
          <p:cNvSpPr/>
          <p:nvPr/>
        </p:nvSpPr>
        <p:spPr>
          <a:xfrm>
            <a:off x="7287437" y="5087691"/>
            <a:ext cx="2117383" cy="323924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3" name="Rectángulo 82">
            <a:extLst>
              <a:ext uri="{FF2B5EF4-FFF2-40B4-BE49-F238E27FC236}">
                <a16:creationId xmlns:a16="http://schemas.microsoft.com/office/drawing/2014/main" id="{A7D6CA3C-5432-4F51-8D25-9833EDFF9022}"/>
              </a:ext>
            </a:extLst>
          </p:cNvPr>
          <p:cNvSpPr/>
          <p:nvPr/>
        </p:nvSpPr>
        <p:spPr>
          <a:xfrm flipV="1">
            <a:off x="7277463" y="5413838"/>
            <a:ext cx="2138831" cy="54771"/>
          </a:xfrm>
          <a:prstGeom prst="rect">
            <a:avLst/>
          </a:prstGeom>
          <a:solidFill>
            <a:srgbClr val="FFC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84" name="Redondear rectángulo de esquina del mismo lado 87">
            <a:extLst>
              <a:ext uri="{FF2B5EF4-FFF2-40B4-BE49-F238E27FC236}">
                <a16:creationId xmlns:a16="http://schemas.microsoft.com/office/drawing/2014/main" id="{BA8995FB-8BDD-4DB6-9802-81CD6EF40BA2}"/>
              </a:ext>
            </a:extLst>
          </p:cNvPr>
          <p:cNvSpPr/>
          <p:nvPr/>
        </p:nvSpPr>
        <p:spPr>
          <a:xfrm>
            <a:off x="4938643" y="5091703"/>
            <a:ext cx="2187255" cy="362427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5" name="Rectángulo 84">
            <a:extLst>
              <a:ext uri="{FF2B5EF4-FFF2-40B4-BE49-F238E27FC236}">
                <a16:creationId xmlns:a16="http://schemas.microsoft.com/office/drawing/2014/main" id="{CCCB0478-5492-47C7-9BA8-F769BE914186}"/>
              </a:ext>
            </a:extLst>
          </p:cNvPr>
          <p:cNvSpPr/>
          <p:nvPr/>
        </p:nvSpPr>
        <p:spPr>
          <a:xfrm flipV="1">
            <a:off x="4928819" y="5416142"/>
            <a:ext cx="2187255" cy="69107"/>
          </a:xfrm>
          <a:prstGeom prst="rect">
            <a:avLst/>
          </a:prstGeom>
          <a:solidFill>
            <a:srgbClr val="FFC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86" name="Redondear rectángulo de esquina del mismo lado 89">
            <a:extLst>
              <a:ext uri="{FF2B5EF4-FFF2-40B4-BE49-F238E27FC236}">
                <a16:creationId xmlns:a16="http://schemas.microsoft.com/office/drawing/2014/main" id="{C6B86E5A-A8A6-4433-BD3F-C1FA84980589}"/>
              </a:ext>
            </a:extLst>
          </p:cNvPr>
          <p:cNvSpPr/>
          <p:nvPr/>
        </p:nvSpPr>
        <p:spPr>
          <a:xfrm>
            <a:off x="8312579" y="4588950"/>
            <a:ext cx="1325355" cy="419099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7" name="Rectángulo 86">
            <a:extLst>
              <a:ext uri="{FF2B5EF4-FFF2-40B4-BE49-F238E27FC236}">
                <a16:creationId xmlns:a16="http://schemas.microsoft.com/office/drawing/2014/main" id="{09567F88-ED38-4378-A657-156B91A4364F}"/>
              </a:ext>
            </a:extLst>
          </p:cNvPr>
          <p:cNvSpPr/>
          <p:nvPr/>
        </p:nvSpPr>
        <p:spPr>
          <a:xfrm flipV="1">
            <a:off x="8307966" y="4925697"/>
            <a:ext cx="1338779" cy="54771"/>
          </a:xfrm>
          <a:prstGeom prst="rect">
            <a:avLst/>
          </a:prstGeom>
          <a:solidFill>
            <a:srgbClr val="FFC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88" name="Redondear rectángulo de esquina del mismo lado 91">
            <a:extLst>
              <a:ext uri="{FF2B5EF4-FFF2-40B4-BE49-F238E27FC236}">
                <a16:creationId xmlns:a16="http://schemas.microsoft.com/office/drawing/2014/main" id="{9DF8193C-6595-49DD-A10B-52101DAA0486}"/>
              </a:ext>
            </a:extLst>
          </p:cNvPr>
          <p:cNvSpPr/>
          <p:nvPr/>
        </p:nvSpPr>
        <p:spPr>
          <a:xfrm>
            <a:off x="6734736" y="4588950"/>
            <a:ext cx="1068463" cy="419099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id="{2D77AB31-13EA-4BA7-BFE3-70B15B686C09}"/>
              </a:ext>
            </a:extLst>
          </p:cNvPr>
          <p:cNvSpPr/>
          <p:nvPr/>
        </p:nvSpPr>
        <p:spPr>
          <a:xfrm flipV="1">
            <a:off x="6728823" y="4959377"/>
            <a:ext cx="1079287" cy="54771"/>
          </a:xfrm>
          <a:prstGeom prst="rect">
            <a:avLst/>
          </a:prstGeom>
          <a:solidFill>
            <a:srgbClr val="FFC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90" name="Redondear rectángulo de esquina del mismo lado 93">
            <a:extLst>
              <a:ext uri="{FF2B5EF4-FFF2-40B4-BE49-F238E27FC236}">
                <a16:creationId xmlns:a16="http://schemas.microsoft.com/office/drawing/2014/main" id="{FBD23948-D48A-4501-B0D2-F8C96176DBA3}"/>
              </a:ext>
            </a:extLst>
          </p:cNvPr>
          <p:cNvSpPr/>
          <p:nvPr/>
        </p:nvSpPr>
        <p:spPr>
          <a:xfrm>
            <a:off x="4737757" y="4567054"/>
            <a:ext cx="1194600" cy="419099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Rectángulo 90">
            <a:extLst>
              <a:ext uri="{FF2B5EF4-FFF2-40B4-BE49-F238E27FC236}">
                <a16:creationId xmlns:a16="http://schemas.microsoft.com/office/drawing/2014/main" id="{F0C80A5F-BE23-4A4D-B51A-734C7DF08350}"/>
              </a:ext>
            </a:extLst>
          </p:cNvPr>
          <p:cNvSpPr/>
          <p:nvPr/>
        </p:nvSpPr>
        <p:spPr>
          <a:xfrm flipV="1">
            <a:off x="4736172" y="4948471"/>
            <a:ext cx="1206703" cy="54771"/>
          </a:xfrm>
          <a:prstGeom prst="rect">
            <a:avLst/>
          </a:prstGeom>
          <a:solidFill>
            <a:srgbClr val="FFC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92" name="Redondear rectángulo de esquina del mismo lado 95">
            <a:extLst>
              <a:ext uri="{FF2B5EF4-FFF2-40B4-BE49-F238E27FC236}">
                <a16:creationId xmlns:a16="http://schemas.microsoft.com/office/drawing/2014/main" id="{20F5CD91-FDE2-4650-AB14-EE2F97CA55DC}"/>
              </a:ext>
            </a:extLst>
          </p:cNvPr>
          <p:cNvSpPr/>
          <p:nvPr/>
        </p:nvSpPr>
        <p:spPr>
          <a:xfrm>
            <a:off x="2546785" y="4567053"/>
            <a:ext cx="1527067" cy="443951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43F5398B-3E3C-443D-A23C-F23783210602}"/>
              </a:ext>
            </a:extLst>
          </p:cNvPr>
          <p:cNvSpPr/>
          <p:nvPr/>
        </p:nvSpPr>
        <p:spPr>
          <a:xfrm flipV="1">
            <a:off x="2538519" y="4948471"/>
            <a:ext cx="1542536" cy="54771"/>
          </a:xfrm>
          <a:prstGeom prst="rect">
            <a:avLst/>
          </a:prstGeom>
          <a:solidFill>
            <a:srgbClr val="FFC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94" name="CuadroTexto 93">
            <a:extLst>
              <a:ext uri="{FF2B5EF4-FFF2-40B4-BE49-F238E27FC236}">
                <a16:creationId xmlns:a16="http://schemas.microsoft.com/office/drawing/2014/main" id="{B3283B76-3F94-4995-A2FA-4DD74048DE3C}"/>
              </a:ext>
            </a:extLst>
          </p:cNvPr>
          <p:cNvSpPr txBox="1"/>
          <p:nvPr/>
        </p:nvSpPr>
        <p:spPr>
          <a:xfrm>
            <a:off x="2821647" y="4599275"/>
            <a:ext cx="1291100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b="1">
                <a:latin typeface="Agency FB" panose="020B0503020202020204" pitchFamily="34" charset="0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s-ES" sz="1100" dirty="0">
                <a:solidFill>
                  <a:srgbClr val="595959"/>
                </a:solidFill>
                <a:latin typeface="Arial Narrow"/>
                <a:cs typeface="Arial Narrow"/>
              </a:rPr>
              <a:t>Gestión financiera de recursos</a:t>
            </a:r>
            <a:endParaRPr lang="es-CO" sz="1100" dirty="0">
              <a:solidFill>
                <a:srgbClr val="595959"/>
              </a:solidFill>
              <a:latin typeface="Arial Narrow"/>
              <a:cs typeface="Arial Narrow"/>
            </a:endParaRP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DB5A5B7F-5D86-4BE2-87E8-C96D79DD6034}"/>
              </a:ext>
            </a:extLst>
          </p:cNvPr>
          <p:cNvSpPr txBox="1"/>
          <p:nvPr/>
        </p:nvSpPr>
        <p:spPr>
          <a:xfrm>
            <a:off x="5044642" y="4599275"/>
            <a:ext cx="813531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b="1">
                <a:latin typeface="Agency FB" panose="020B0503020202020204" pitchFamily="34" charset="0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s-ES" sz="1100" dirty="0">
                <a:solidFill>
                  <a:srgbClr val="595959"/>
                </a:solidFill>
                <a:latin typeface="Arial Narrow"/>
                <a:cs typeface="Arial Narrow"/>
              </a:rPr>
              <a:t>Gestión contractual</a:t>
            </a:r>
            <a:endParaRPr lang="es-CO" sz="1100" dirty="0">
              <a:solidFill>
                <a:srgbClr val="595959"/>
              </a:solidFill>
              <a:latin typeface="Arial Narrow"/>
              <a:cs typeface="Arial Narrow"/>
            </a:endParaRPr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F1931568-0FA4-465D-8C6A-DEFD22F31252}"/>
              </a:ext>
            </a:extLst>
          </p:cNvPr>
          <p:cNvSpPr txBox="1"/>
          <p:nvPr/>
        </p:nvSpPr>
        <p:spPr>
          <a:xfrm>
            <a:off x="7056239" y="4599275"/>
            <a:ext cx="645171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b="1">
                <a:latin typeface="Agency FB" panose="020B0503020202020204" pitchFamily="34" charset="0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s-ES" sz="1100" dirty="0">
                <a:solidFill>
                  <a:srgbClr val="595959"/>
                </a:solidFill>
                <a:latin typeface="Arial Narrow"/>
                <a:cs typeface="Arial Narrow"/>
              </a:rPr>
              <a:t>Gestión jurídica</a:t>
            </a:r>
            <a:endParaRPr lang="es-CO" sz="1100" dirty="0">
              <a:solidFill>
                <a:srgbClr val="595959"/>
              </a:solidFill>
              <a:latin typeface="Arial Narrow"/>
              <a:cs typeface="Arial Narrow"/>
            </a:endParaRPr>
          </a:p>
        </p:txBody>
      </p:sp>
      <p:sp>
        <p:nvSpPr>
          <p:cNvPr id="97" name="CuadroTexto 96">
            <a:extLst>
              <a:ext uri="{FF2B5EF4-FFF2-40B4-BE49-F238E27FC236}">
                <a16:creationId xmlns:a16="http://schemas.microsoft.com/office/drawing/2014/main" id="{982D68E2-7054-4B14-8EB4-2FD148A42C0E}"/>
              </a:ext>
            </a:extLst>
          </p:cNvPr>
          <p:cNvSpPr txBox="1"/>
          <p:nvPr/>
        </p:nvSpPr>
        <p:spPr>
          <a:xfrm>
            <a:off x="8613563" y="4599275"/>
            <a:ext cx="960531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b="1">
                <a:latin typeface="Agency FB" panose="020B0503020202020204" pitchFamily="34" charset="0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s-ES" sz="1100" dirty="0">
                <a:solidFill>
                  <a:srgbClr val="595959"/>
                </a:solidFill>
                <a:latin typeface="Arial Narrow"/>
                <a:cs typeface="Arial Narrow"/>
              </a:rPr>
              <a:t>Gestión administrativa</a:t>
            </a:r>
            <a:endParaRPr lang="es-CO" sz="1100" dirty="0">
              <a:solidFill>
                <a:srgbClr val="595959"/>
              </a:solidFill>
              <a:latin typeface="Arial Narrow"/>
              <a:cs typeface="Arial Narrow"/>
            </a:endParaRPr>
          </a:p>
        </p:txBody>
      </p:sp>
      <p:pic>
        <p:nvPicPr>
          <p:cNvPr id="98" name="Imagen 97">
            <a:extLst>
              <a:ext uri="{FF2B5EF4-FFF2-40B4-BE49-F238E27FC236}">
                <a16:creationId xmlns:a16="http://schemas.microsoft.com/office/drawing/2014/main" id="{1F79AEE8-46E9-42A7-A66F-2149670221F5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5347" y="4613744"/>
            <a:ext cx="311953" cy="311953"/>
          </a:xfrm>
          <a:prstGeom prst="rect">
            <a:avLst/>
          </a:prstGeom>
        </p:spPr>
      </p:pic>
      <p:pic>
        <p:nvPicPr>
          <p:cNvPr id="99" name="Imagen 98">
            <a:extLst>
              <a:ext uri="{FF2B5EF4-FFF2-40B4-BE49-F238E27FC236}">
                <a16:creationId xmlns:a16="http://schemas.microsoft.com/office/drawing/2014/main" id="{1493A9F4-EFD9-4BA2-8FF3-2F106D193495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599" y="4613744"/>
            <a:ext cx="311953" cy="311953"/>
          </a:xfrm>
          <a:prstGeom prst="rect">
            <a:avLst/>
          </a:prstGeom>
        </p:spPr>
      </p:pic>
      <p:pic>
        <p:nvPicPr>
          <p:cNvPr id="100" name="Imagen 99">
            <a:extLst>
              <a:ext uri="{FF2B5EF4-FFF2-40B4-BE49-F238E27FC236}">
                <a16:creationId xmlns:a16="http://schemas.microsoft.com/office/drawing/2014/main" id="{BB27F254-057A-40EF-8F5F-64277E76D49F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979" y="4613744"/>
            <a:ext cx="311953" cy="311953"/>
          </a:xfrm>
          <a:prstGeom prst="rect">
            <a:avLst/>
          </a:prstGeom>
        </p:spPr>
      </p:pic>
      <p:pic>
        <p:nvPicPr>
          <p:cNvPr id="101" name="Imagen 100">
            <a:extLst>
              <a:ext uri="{FF2B5EF4-FFF2-40B4-BE49-F238E27FC236}">
                <a16:creationId xmlns:a16="http://schemas.microsoft.com/office/drawing/2014/main" id="{9A6561D1-6AC9-43F1-805D-E4FF07EF55DC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406" y="4613744"/>
            <a:ext cx="311953" cy="311953"/>
          </a:xfrm>
          <a:prstGeom prst="rect">
            <a:avLst/>
          </a:prstGeom>
        </p:spPr>
      </p:pic>
      <p:sp>
        <p:nvSpPr>
          <p:cNvPr id="102" name="CuadroTexto 101">
            <a:extLst>
              <a:ext uri="{FF2B5EF4-FFF2-40B4-BE49-F238E27FC236}">
                <a16:creationId xmlns:a16="http://schemas.microsoft.com/office/drawing/2014/main" id="{4A52B245-B1D0-4D4D-BBDA-C2714305B8D5}"/>
              </a:ext>
            </a:extLst>
          </p:cNvPr>
          <p:cNvSpPr txBox="1"/>
          <p:nvPr/>
        </p:nvSpPr>
        <p:spPr>
          <a:xfrm>
            <a:off x="5524875" y="4275287"/>
            <a:ext cx="11116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solidFill>
                  <a:srgbClr val="FFFFFF"/>
                </a:solidFill>
                <a:latin typeface="Arial Narrow"/>
                <a:cs typeface="Arial Narrow"/>
              </a:rPr>
              <a:t>DE APOYO</a:t>
            </a:r>
            <a:endParaRPr lang="es-CO" sz="11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103" name="Redondear rectángulo de esquina del mismo lado 107">
            <a:extLst>
              <a:ext uri="{FF2B5EF4-FFF2-40B4-BE49-F238E27FC236}">
                <a16:creationId xmlns:a16="http://schemas.microsoft.com/office/drawing/2014/main" id="{DC80BD7E-2B11-437C-91B8-0B83081538F9}"/>
              </a:ext>
            </a:extLst>
          </p:cNvPr>
          <p:cNvSpPr/>
          <p:nvPr/>
        </p:nvSpPr>
        <p:spPr>
          <a:xfrm>
            <a:off x="2787941" y="5107381"/>
            <a:ext cx="1862125" cy="342940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Rectángulo 103">
            <a:extLst>
              <a:ext uri="{FF2B5EF4-FFF2-40B4-BE49-F238E27FC236}">
                <a16:creationId xmlns:a16="http://schemas.microsoft.com/office/drawing/2014/main" id="{68D2F7C0-A366-4547-8011-16981BB1F77F}"/>
              </a:ext>
            </a:extLst>
          </p:cNvPr>
          <p:cNvSpPr/>
          <p:nvPr/>
        </p:nvSpPr>
        <p:spPr>
          <a:xfrm>
            <a:off x="2787941" y="5435425"/>
            <a:ext cx="1870325" cy="45719"/>
          </a:xfrm>
          <a:prstGeom prst="rect">
            <a:avLst/>
          </a:prstGeom>
          <a:solidFill>
            <a:srgbClr val="FFC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105" name="CuadroTexto 104">
            <a:extLst>
              <a:ext uri="{FF2B5EF4-FFF2-40B4-BE49-F238E27FC236}">
                <a16:creationId xmlns:a16="http://schemas.microsoft.com/office/drawing/2014/main" id="{C0E560DB-C996-44F0-8DCC-862D66A5ECC2}"/>
              </a:ext>
            </a:extLst>
          </p:cNvPr>
          <p:cNvSpPr txBox="1"/>
          <p:nvPr/>
        </p:nvSpPr>
        <p:spPr>
          <a:xfrm>
            <a:off x="3267017" y="5177062"/>
            <a:ext cx="1478181" cy="22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b="1">
                <a:latin typeface="Agency FB" panose="020B0503020202020204" pitchFamily="34" charset="0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s-ES" sz="1100" dirty="0">
                <a:solidFill>
                  <a:srgbClr val="595959"/>
                </a:solidFill>
                <a:latin typeface="Arial Narrow"/>
                <a:cs typeface="Arial Narrow"/>
              </a:rPr>
              <a:t>Gestión  documental</a:t>
            </a:r>
            <a:endParaRPr lang="es-CO" sz="1100" dirty="0">
              <a:solidFill>
                <a:srgbClr val="595959"/>
              </a:solidFill>
              <a:latin typeface="Arial Narrow"/>
              <a:cs typeface="Arial Narrow"/>
            </a:endParaRPr>
          </a:p>
        </p:txBody>
      </p:sp>
      <p:sp>
        <p:nvSpPr>
          <p:cNvPr id="106" name="CuadroTexto 105">
            <a:extLst>
              <a:ext uri="{FF2B5EF4-FFF2-40B4-BE49-F238E27FC236}">
                <a16:creationId xmlns:a16="http://schemas.microsoft.com/office/drawing/2014/main" id="{058A3CFE-5C1E-425A-AEC4-D1882F9BE5BE}"/>
              </a:ext>
            </a:extLst>
          </p:cNvPr>
          <p:cNvSpPr txBox="1"/>
          <p:nvPr/>
        </p:nvSpPr>
        <p:spPr>
          <a:xfrm>
            <a:off x="7826701" y="5141451"/>
            <a:ext cx="1630485" cy="234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b="1">
                <a:latin typeface="Agency FB" panose="020B0503020202020204" pitchFamily="34" charset="0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s-ES" sz="1151" dirty="0">
                <a:solidFill>
                  <a:srgbClr val="595959"/>
                </a:solidFill>
                <a:latin typeface="Arial Narrow"/>
                <a:cs typeface="Arial Narrow"/>
              </a:rPr>
              <a:t>Soporte y operación TIC</a:t>
            </a:r>
            <a:endParaRPr lang="es-CO" sz="1151" dirty="0">
              <a:solidFill>
                <a:srgbClr val="595959"/>
              </a:solidFill>
              <a:latin typeface="Arial Narrow"/>
              <a:cs typeface="Arial Narrow"/>
            </a:endParaRPr>
          </a:p>
        </p:txBody>
      </p:sp>
      <p:sp>
        <p:nvSpPr>
          <p:cNvPr id="107" name="CuadroTexto 106">
            <a:extLst>
              <a:ext uri="{FF2B5EF4-FFF2-40B4-BE49-F238E27FC236}">
                <a16:creationId xmlns:a16="http://schemas.microsoft.com/office/drawing/2014/main" id="{B581D288-415C-47AD-B5A6-F9218173FC05}"/>
              </a:ext>
            </a:extLst>
          </p:cNvPr>
          <p:cNvSpPr txBox="1"/>
          <p:nvPr/>
        </p:nvSpPr>
        <p:spPr>
          <a:xfrm>
            <a:off x="5260978" y="5089028"/>
            <a:ext cx="1672121" cy="367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b="1">
                <a:latin typeface="Agency FB" panose="020B0503020202020204" pitchFamily="34" charset="0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s-ES" sz="1100" dirty="0">
                <a:solidFill>
                  <a:srgbClr val="595959"/>
                </a:solidFill>
                <a:latin typeface="Arial Narrow"/>
                <a:cs typeface="Arial Narrow"/>
              </a:rPr>
              <a:t>Gestión y Prevención de Asuntos Disciplinarios</a:t>
            </a:r>
            <a:endParaRPr lang="es-CO" sz="1100" dirty="0">
              <a:solidFill>
                <a:srgbClr val="595959"/>
              </a:solidFill>
              <a:latin typeface="Arial Narrow"/>
              <a:cs typeface="Arial Narrow"/>
            </a:endParaRPr>
          </a:p>
        </p:txBody>
      </p:sp>
      <p:pic>
        <p:nvPicPr>
          <p:cNvPr id="108" name="Imagen 107">
            <a:extLst>
              <a:ext uri="{FF2B5EF4-FFF2-40B4-BE49-F238E27FC236}">
                <a16:creationId xmlns:a16="http://schemas.microsoft.com/office/drawing/2014/main" id="{800A0594-723B-4953-80D0-B3477E276B31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231" y="5110430"/>
            <a:ext cx="385200" cy="274163"/>
          </a:xfrm>
          <a:prstGeom prst="rect">
            <a:avLst/>
          </a:prstGeom>
        </p:spPr>
      </p:pic>
      <p:pic>
        <p:nvPicPr>
          <p:cNvPr id="109" name="Imagen 108">
            <a:extLst>
              <a:ext uri="{FF2B5EF4-FFF2-40B4-BE49-F238E27FC236}">
                <a16:creationId xmlns:a16="http://schemas.microsoft.com/office/drawing/2014/main" id="{A8A5FDF3-000B-40E9-9389-B8E376BEC1C1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368" y="5143575"/>
            <a:ext cx="366679" cy="260980"/>
          </a:xfrm>
          <a:prstGeom prst="rect">
            <a:avLst/>
          </a:prstGeom>
        </p:spPr>
      </p:pic>
      <p:sp>
        <p:nvSpPr>
          <p:cNvPr id="110" name="Rectángulo redondeado 120">
            <a:extLst>
              <a:ext uri="{FF2B5EF4-FFF2-40B4-BE49-F238E27FC236}">
                <a16:creationId xmlns:a16="http://schemas.microsoft.com/office/drawing/2014/main" id="{7FF309A3-08F7-4338-95F7-E1F66B6B7AE0}"/>
              </a:ext>
            </a:extLst>
          </p:cNvPr>
          <p:cNvSpPr/>
          <p:nvPr/>
        </p:nvSpPr>
        <p:spPr>
          <a:xfrm>
            <a:off x="2377755" y="5590739"/>
            <a:ext cx="7393166" cy="289104"/>
          </a:xfrm>
          <a:prstGeom prst="roundRect">
            <a:avLst>
              <a:gd name="adj" fmla="val 4981"/>
            </a:avLst>
          </a:prstGeom>
          <a:solidFill>
            <a:srgbClr val="A34EFF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5975B610-7095-4437-AC10-5A1A24D01F00}"/>
              </a:ext>
            </a:extLst>
          </p:cNvPr>
          <p:cNvGrpSpPr/>
          <p:nvPr/>
        </p:nvGrpSpPr>
        <p:grpSpPr>
          <a:xfrm>
            <a:off x="2454508" y="3022525"/>
            <a:ext cx="2012839" cy="490254"/>
            <a:chOff x="2454508" y="3022525"/>
            <a:chExt cx="2012839" cy="490254"/>
          </a:xfrm>
        </p:grpSpPr>
        <p:sp>
          <p:nvSpPr>
            <p:cNvPr id="111" name="Redondear rectángulo de esquina del mismo lado 95">
              <a:extLst>
                <a:ext uri="{FF2B5EF4-FFF2-40B4-BE49-F238E27FC236}">
                  <a16:creationId xmlns:a16="http://schemas.microsoft.com/office/drawing/2014/main" id="{3DB9C9A3-A3CF-491C-8BF3-E6825B8A3E81}"/>
                </a:ext>
              </a:extLst>
            </p:cNvPr>
            <p:cNvSpPr/>
            <p:nvPr/>
          </p:nvSpPr>
          <p:spPr>
            <a:xfrm>
              <a:off x="2454508" y="3022525"/>
              <a:ext cx="2012839" cy="478321"/>
            </a:xfrm>
            <a:prstGeom prst="round2SameRect">
              <a:avLst/>
            </a:prstGeom>
            <a:solidFill>
              <a:schemeClr val="bg1"/>
            </a:solidFill>
            <a:ln w="28575" cmpd="sng">
              <a:solidFill>
                <a:srgbClr val="002060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2" name="CuadroTexto 111">
              <a:extLst>
                <a:ext uri="{FF2B5EF4-FFF2-40B4-BE49-F238E27FC236}">
                  <a16:creationId xmlns:a16="http://schemas.microsoft.com/office/drawing/2014/main" id="{D9399171-46E7-4007-AEE0-6FA3A95F83F6}"/>
                </a:ext>
              </a:extLst>
            </p:cNvPr>
            <p:cNvSpPr txBox="1"/>
            <p:nvPr/>
          </p:nvSpPr>
          <p:spPr>
            <a:xfrm>
              <a:off x="2844376" y="3073966"/>
              <a:ext cx="1576799" cy="3631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s-ES" sz="1100" b="1" dirty="0">
                  <a:solidFill>
                    <a:srgbClr val="595959"/>
                  </a:solidFill>
                  <a:latin typeface="Arial Narrow"/>
                  <a:cs typeface="Arial Narrow"/>
                </a:rPr>
                <a:t>Recaudo e </a:t>
              </a:r>
              <a:br>
                <a:rPr lang="es-ES" sz="1100" b="1" dirty="0">
                  <a:solidFill>
                    <a:srgbClr val="595959"/>
                  </a:solidFill>
                  <a:latin typeface="Arial Narrow"/>
                  <a:cs typeface="Arial Narrow"/>
                </a:rPr>
              </a:br>
              <a:r>
                <a:rPr lang="es-ES" sz="1100" b="1" dirty="0">
                  <a:solidFill>
                    <a:srgbClr val="595959"/>
                  </a:solidFill>
                  <a:latin typeface="Arial Narrow"/>
                  <a:cs typeface="Arial Narrow"/>
                </a:rPr>
                <a:t>identificación de fuentes</a:t>
              </a:r>
            </a:p>
          </p:txBody>
        </p:sp>
        <p:pic>
          <p:nvPicPr>
            <p:cNvPr id="113" name="Imagen 112">
              <a:extLst>
                <a:ext uri="{FF2B5EF4-FFF2-40B4-BE49-F238E27FC236}">
                  <a16:creationId xmlns:a16="http://schemas.microsoft.com/office/drawing/2014/main" id="{41DA4A89-6066-439D-9BBD-D7F4F24133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2687" y="3085431"/>
              <a:ext cx="311953" cy="311953"/>
            </a:xfrm>
            <a:prstGeom prst="rect">
              <a:avLst/>
            </a:prstGeom>
          </p:spPr>
        </p:pic>
        <p:sp>
          <p:nvSpPr>
            <p:cNvPr id="126" name="Rectángulo 125">
              <a:extLst>
                <a:ext uri="{FF2B5EF4-FFF2-40B4-BE49-F238E27FC236}">
                  <a16:creationId xmlns:a16="http://schemas.microsoft.com/office/drawing/2014/main" id="{1B0A2B54-D4DD-45FD-94D0-2A299A6F1FD0}"/>
                </a:ext>
              </a:extLst>
            </p:cNvPr>
            <p:cNvSpPr/>
            <p:nvPr/>
          </p:nvSpPr>
          <p:spPr>
            <a:xfrm flipV="1">
              <a:off x="2454524" y="3452773"/>
              <a:ext cx="2012233" cy="60006"/>
            </a:xfrm>
            <a:prstGeom prst="rect">
              <a:avLst/>
            </a:prstGeom>
            <a:solidFill>
              <a:srgbClr val="002060"/>
            </a:solidFill>
            <a:ln w="19050" cmpd="sng">
              <a:noFill/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 </a:t>
              </a:r>
            </a:p>
          </p:txBody>
        </p:sp>
      </p:grpSp>
      <p:grpSp>
        <p:nvGrpSpPr>
          <p:cNvPr id="3" name="Grupo 2">
            <a:extLst>
              <a:ext uri="{FF2B5EF4-FFF2-40B4-BE49-F238E27FC236}">
                <a16:creationId xmlns:a16="http://schemas.microsoft.com/office/drawing/2014/main" id="{E3D38559-5319-4C7D-BB3E-2A3FD20AA97C}"/>
              </a:ext>
            </a:extLst>
          </p:cNvPr>
          <p:cNvGrpSpPr/>
          <p:nvPr/>
        </p:nvGrpSpPr>
        <p:grpSpPr>
          <a:xfrm>
            <a:off x="7423404" y="3021874"/>
            <a:ext cx="2281318" cy="475780"/>
            <a:chOff x="7423404" y="3021874"/>
            <a:chExt cx="2281318" cy="475780"/>
          </a:xfrm>
        </p:grpSpPr>
        <p:sp>
          <p:nvSpPr>
            <p:cNvPr id="117" name="Redondear rectángulo de esquina del mismo lado 95">
              <a:extLst>
                <a:ext uri="{FF2B5EF4-FFF2-40B4-BE49-F238E27FC236}">
                  <a16:creationId xmlns:a16="http://schemas.microsoft.com/office/drawing/2014/main" id="{BB641471-65FE-4102-834D-85B1DA30E716}"/>
                </a:ext>
              </a:extLst>
            </p:cNvPr>
            <p:cNvSpPr/>
            <p:nvPr/>
          </p:nvSpPr>
          <p:spPr>
            <a:xfrm>
              <a:off x="7427934" y="3021874"/>
              <a:ext cx="2276788" cy="475780"/>
            </a:xfrm>
            <a:prstGeom prst="round2SameRect">
              <a:avLst/>
            </a:prstGeom>
            <a:solidFill>
              <a:schemeClr val="bg1"/>
            </a:solidFill>
            <a:ln w="28575" cmpd="sng">
              <a:solidFill>
                <a:srgbClr val="002060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18" name="CuadroTexto 117">
              <a:extLst>
                <a:ext uri="{FF2B5EF4-FFF2-40B4-BE49-F238E27FC236}">
                  <a16:creationId xmlns:a16="http://schemas.microsoft.com/office/drawing/2014/main" id="{BF97DD46-2D65-41CE-BE67-2EF9061878B7}"/>
                </a:ext>
              </a:extLst>
            </p:cNvPr>
            <p:cNvSpPr txBox="1"/>
            <p:nvPr/>
          </p:nvSpPr>
          <p:spPr>
            <a:xfrm>
              <a:off x="7632121" y="3135521"/>
              <a:ext cx="2019387" cy="2616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100" b="1" dirty="0">
                  <a:solidFill>
                    <a:srgbClr val="595959"/>
                  </a:solidFill>
                  <a:latin typeface="Arial Narrow"/>
                  <a:cs typeface="Arial Narrow"/>
                </a:rPr>
                <a:t>Gestión y pago de recursos</a:t>
              </a:r>
              <a:endParaRPr lang="es-CO" sz="1100" b="1" dirty="0">
                <a:solidFill>
                  <a:srgbClr val="595959"/>
                </a:solidFill>
                <a:latin typeface="Arial Narrow"/>
                <a:cs typeface="Arial Narrow"/>
              </a:endParaRPr>
            </a:p>
          </p:txBody>
        </p:sp>
        <p:pic>
          <p:nvPicPr>
            <p:cNvPr id="119" name="Imagen 118">
              <a:extLst>
                <a:ext uri="{FF2B5EF4-FFF2-40B4-BE49-F238E27FC236}">
                  <a16:creationId xmlns:a16="http://schemas.microsoft.com/office/drawing/2014/main" id="{D79AE1CF-C762-426E-87FB-A7C627AEE9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6625" y="3100371"/>
              <a:ext cx="311953" cy="311953"/>
            </a:xfrm>
            <a:prstGeom prst="rect">
              <a:avLst/>
            </a:prstGeom>
          </p:spPr>
        </p:pic>
        <p:sp>
          <p:nvSpPr>
            <p:cNvPr id="127" name="Rectángulo 126">
              <a:extLst>
                <a:ext uri="{FF2B5EF4-FFF2-40B4-BE49-F238E27FC236}">
                  <a16:creationId xmlns:a16="http://schemas.microsoft.com/office/drawing/2014/main" id="{455C9854-BB3F-49B4-B02E-2A36BCB92AB1}"/>
                </a:ext>
              </a:extLst>
            </p:cNvPr>
            <p:cNvSpPr/>
            <p:nvPr/>
          </p:nvSpPr>
          <p:spPr>
            <a:xfrm flipV="1">
              <a:off x="7423404" y="3445114"/>
              <a:ext cx="2274796" cy="45719"/>
            </a:xfrm>
            <a:prstGeom prst="rect">
              <a:avLst/>
            </a:prstGeom>
            <a:solidFill>
              <a:srgbClr val="002060"/>
            </a:solidFill>
            <a:ln w="19050" cmpd="sng">
              <a:noFill/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 </a:t>
              </a:r>
            </a:p>
          </p:txBody>
        </p:sp>
      </p:grpSp>
      <p:grpSp>
        <p:nvGrpSpPr>
          <p:cNvPr id="6" name="Grupo 5">
            <a:extLst>
              <a:ext uri="{FF2B5EF4-FFF2-40B4-BE49-F238E27FC236}">
                <a16:creationId xmlns:a16="http://schemas.microsoft.com/office/drawing/2014/main" id="{E35CC996-8C46-4663-AC10-DDC108C9B24F}"/>
              </a:ext>
            </a:extLst>
          </p:cNvPr>
          <p:cNvGrpSpPr/>
          <p:nvPr/>
        </p:nvGrpSpPr>
        <p:grpSpPr>
          <a:xfrm>
            <a:off x="3031462" y="3576355"/>
            <a:ext cx="2460631" cy="486141"/>
            <a:chOff x="3031462" y="3576355"/>
            <a:chExt cx="2460631" cy="486141"/>
          </a:xfrm>
        </p:grpSpPr>
        <p:sp>
          <p:nvSpPr>
            <p:cNvPr id="114" name="Redondear rectángulo de esquina del mismo lado 95">
              <a:extLst>
                <a:ext uri="{FF2B5EF4-FFF2-40B4-BE49-F238E27FC236}">
                  <a16:creationId xmlns:a16="http://schemas.microsoft.com/office/drawing/2014/main" id="{BA242F30-168A-4D7D-90FD-ED14E6613B24}"/>
                </a:ext>
              </a:extLst>
            </p:cNvPr>
            <p:cNvSpPr/>
            <p:nvPr/>
          </p:nvSpPr>
          <p:spPr>
            <a:xfrm>
              <a:off x="3043074" y="3576355"/>
              <a:ext cx="2445130" cy="486141"/>
            </a:xfrm>
            <a:prstGeom prst="round2SameRect">
              <a:avLst/>
            </a:prstGeom>
            <a:solidFill>
              <a:schemeClr val="bg1"/>
            </a:solidFill>
            <a:ln w="28575" cmpd="sng">
              <a:solidFill>
                <a:srgbClr val="002060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5" name="CuadroTexto 114">
              <a:extLst>
                <a:ext uri="{FF2B5EF4-FFF2-40B4-BE49-F238E27FC236}">
                  <a16:creationId xmlns:a16="http://schemas.microsoft.com/office/drawing/2014/main" id="{7FC20822-3D74-49E8-825A-FB51BEDD5BE2}"/>
                </a:ext>
              </a:extLst>
            </p:cNvPr>
            <p:cNvSpPr txBox="1"/>
            <p:nvPr/>
          </p:nvSpPr>
          <p:spPr>
            <a:xfrm>
              <a:off x="3360105" y="3584914"/>
              <a:ext cx="2024287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100" b="1" dirty="0">
                  <a:solidFill>
                    <a:srgbClr val="595959"/>
                  </a:solidFill>
                  <a:latin typeface="Arial Narrow"/>
                  <a:cs typeface="Arial Narrow"/>
                </a:rPr>
                <a:t>Verificaciones al reconocimiento de recursos del Sistema de Salud</a:t>
              </a:r>
            </a:p>
          </p:txBody>
        </p:sp>
        <p:pic>
          <p:nvPicPr>
            <p:cNvPr id="116" name="Imagen 115">
              <a:extLst>
                <a:ext uri="{FF2B5EF4-FFF2-40B4-BE49-F238E27FC236}">
                  <a16:creationId xmlns:a16="http://schemas.microsoft.com/office/drawing/2014/main" id="{D0BCE7B3-EE62-48BA-9331-F86E7D5F96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6353" y="3627440"/>
              <a:ext cx="311953" cy="311953"/>
            </a:xfrm>
            <a:prstGeom prst="rect">
              <a:avLst/>
            </a:prstGeom>
          </p:spPr>
        </p:pic>
        <p:sp>
          <p:nvSpPr>
            <p:cNvPr id="128" name="Rectángulo 127">
              <a:extLst>
                <a:ext uri="{FF2B5EF4-FFF2-40B4-BE49-F238E27FC236}">
                  <a16:creationId xmlns:a16="http://schemas.microsoft.com/office/drawing/2014/main" id="{B6D9A271-504C-4E0B-B31B-BC95BF2A7090}"/>
                </a:ext>
              </a:extLst>
            </p:cNvPr>
            <p:cNvSpPr/>
            <p:nvPr/>
          </p:nvSpPr>
          <p:spPr>
            <a:xfrm flipV="1">
              <a:off x="3031462" y="4001721"/>
              <a:ext cx="2460631" cy="58974"/>
            </a:xfrm>
            <a:prstGeom prst="rect">
              <a:avLst/>
            </a:prstGeom>
            <a:solidFill>
              <a:srgbClr val="002060"/>
            </a:solidFill>
            <a:ln w="19050" cmpd="sng">
              <a:noFill/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 </a:t>
              </a:r>
            </a:p>
          </p:txBody>
        </p:sp>
      </p:grpSp>
      <p:grpSp>
        <p:nvGrpSpPr>
          <p:cNvPr id="4" name="Grupo 3">
            <a:extLst>
              <a:ext uri="{FF2B5EF4-FFF2-40B4-BE49-F238E27FC236}">
                <a16:creationId xmlns:a16="http://schemas.microsoft.com/office/drawing/2014/main" id="{8889CE75-6134-4DF9-8788-0E5B3BF5A743}"/>
              </a:ext>
            </a:extLst>
          </p:cNvPr>
          <p:cNvGrpSpPr/>
          <p:nvPr/>
        </p:nvGrpSpPr>
        <p:grpSpPr>
          <a:xfrm>
            <a:off x="4519712" y="3025671"/>
            <a:ext cx="2881051" cy="477427"/>
            <a:chOff x="4519712" y="3025671"/>
            <a:chExt cx="2881051" cy="477427"/>
          </a:xfrm>
        </p:grpSpPr>
        <p:sp>
          <p:nvSpPr>
            <p:cNvPr id="120" name="Redondear rectángulo de esquina del mismo lado 95">
              <a:extLst>
                <a:ext uri="{FF2B5EF4-FFF2-40B4-BE49-F238E27FC236}">
                  <a16:creationId xmlns:a16="http://schemas.microsoft.com/office/drawing/2014/main" id="{D44CE47B-F5AF-40F1-83C2-663CCB407704}"/>
                </a:ext>
              </a:extLst>
            </p:cNvPr>
            <p:cNvSpPr/>
            <p:nvPr/>
          </p:nvSpPr>
          <p:spPr>
            <a:xfrm>
              <a:off x="4519712" y="3025671"/>
              <a:ext cx="2856306" cy="477427"/>
            </a:xfrm>
            <a:prstGeom prst="round2SameRect">
              <a:avLst/>
            </a:prstGeom>
            <a:solidFill>
              <a:schemeClr val="bg1"/>
            </a:solidFill>
            <a:ln w="28575" cmpd="sng">
              <a:solidFill>
                <a:srgbClr val="002060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1" name="CuadroTexto 120">
              <a:extLst>
                <a:ext uri="{FF2B5EF4-FFF2-40B4-BE49-F238E27FC236}">
                  <a16:creationId xmlns:a16="http://schemas.microsoft.com/office/drawing/2014/main" id="{DF2F9073-C021-4A67-B7F7-3747BCA313A3}"/>
                </a:ext>
              </a:extLst>
            </p:cNvPr>
            <p:cNvSpPr txBox="1"/>
            <p:nvPr/>
          </p:nvSpPr>
          <p:spPr>
            <a:xfrm>
              <a:off x="4880663" y="3087908"/>
              <a:ext cx="2520100" cy="30123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40000"/>
                </a:lnSpc>
              </a:pPr>
              <a:r>
                <a:rPr lang="es-ES" sz="1100" b="1" dirty="0">
                  <a:solidFill>
                    <a:srgbClr val="595959"/>
                  </a:solidFill>
                  <a:latin typeface="Arial Narrow"/>
                  <a:cs typeface="Arial Narrow"/>
                </a:rPr>
                <a:t>Validación, liquidación y reconocimiento</a:t>
              </a:r>
            </a:p>
          </p:txBody>
        </p:sp>
        <p:pic>
          <p:nvPicPr>
            <p:cNvPr id="122" name="Imagen 121">
              <a:extLst>
                <a:ext uri="{FF2B5EF4-FFF2-40B4-BE49-F238E27FC236}">
                  <a16:creationId xmlns:a16="http://schemas.microsoft.com/office/drawing/2014/main" id="{C839A41E-30E0-4095-8D51-01671B26F4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1006" y="3146082"/>
              <a:ext cx="232805" cy="232805"/>
            </a:xfrm>
            <a:prstGeom prst="rect">
              <a:avLst/>
            </a:prstGeom>
          </p:spPr>
        </p:pic>
        <p:sp>
          <p:nvSpPr>
            <p:cNvPr id="130" name="Rectángulo 129">
              <a:extLst>
                <a:ext uri="{FF2B5EF4-FFF2-40B4-BE49-F238E27FC236}">
                  <a16:creationId xmlns:a16="http://schemas.microsoft.com/office/drawing/2014/main" id="{AD41852D-BAD1-4A9D-863D-843FA925E63C}"/>
                </a:ext>
              </a:extLst>
            </p:cNvPr>
            <p:cNvSpPr/>
            <p:nvPr/>
          </p:nvSpPr>
          <p:spPr>
            <a:xfrm flipV="1">
              <a:off x="4521704" y="3446929"/>
              <a:ext cx="2855775" cy="51936"/>
            </a:xfrm>
            <a:prstGeom prst="rect">
              <a:avLst/>
            </a:prstGeom>
            <a:solidFill>
              <a:srgbClr val="002060"/>
            </a:solidFill>
            <a:ln w="19050" cmpd="sng">
              <a:noFill/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 </a:t>
              </a: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DBB04C9E-2B21-4120-932D-6F37C780D03E}"/>
              </a:ext>
            </a:extLst>
          </p:cNvPr>
          <p:cNvGrpSpPr/>
          <p:nvPr/>
        </p:nvGrpSpPr>
        <p:grpSpPr>
          <a:xfrm>
            <a:off x="5585785" y="3583087"/>
            <a:ext cx="3716656" cy="477237"/>
            <a:chOff x="5585785" y="3583087"/>
            <a:chExt cx="3716656" cy="477237"/>
          </a:xfrm>
        </p:grpSpPr>
        <p:sp>
          <p:nvSpPr>
            <p:cNvPr id="131" name="Redondear rectángulo de esquina del mismo lado 95">
              <a:extLst>
                <a:ext uri="{FF2B5EF4-FFF2-40B4-BE49-F238E27FC236}">
                  <a16:creationId xmlns:a16="http://schemas.microsoft.com/office/drawing/2014/main" id="{22BE4A56-9CBA-4847-ABD4-782AFCFFADA2}"/>
                </a:ext>
              </a:extLst>
            </p:cNvPr>
            <p:cNvSpPr/>
            <p:nvPr/>
          </p:nvSpPr>
          <p:spPr>
            <a:xfrm>
              <a:off x="5586696" y="3583087"/>
              <a:ext cx="3700718" cy="477237"/>
            </a:xfrm>
            <a:prstGeom prst="round2SameRect">
              <a:avLst/>
            </a:prstGeom>
            <a:solidFill>
              <a:schemeClr val="bg1"/>
            </a:solidFill>
            <a:ln w="28575" cmpd="sng">
              <a:solidFill>
                <a:srgbClr val="002060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Rectángulo 131">
              <a:extLst>
                <a:ext uri="{FF2B5EF4-FFF2-40B4-BE49-F238E27FC236}">
                  <a16:creationId xmlns:a16="http://schemas.microsoft.com/office/drawing/2014/main" id="{894D9F39-4A02-4592-B210-5238C59F37F3}"/>
                </a:ext>
              </a:extLst>
            </p:cNvPr>
            <p:cNvSpPr/>
            <p:nvPr/>
          </p:nvSpPr>
          <p:spPr>
            <a:xfrm flipV="1">
              <a:off x="5585785" y="4003974"/>
              <a:ext cx="3716656" cy="54474"/>
            </a:xfrm>
            <a:prstGeom prst="rect">
              <a:avLst/>
            </a:prstGeom>
            <a:solidFill>
              <a:srgbClr val="002060"/>
            </a:solidFill>
            <a:ln w="19050" cmpd="sng">
              <a:noFill/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es-ES" dirty="0">
                <a:cs typeface="Calibri"/>
              </a:endParaRPr>
            </a:p>
          </p:txBody>
        </p:sp>
        <p:sp>
          <p:nvSpPr>
            <p:cNvPr id="133" name="CuadroTexto 132">
              <a:extLst>
                <a:ext uri="{FF2B5EF4-FFF2-40B4-BE49-F238E27FC236}">
                  <a16:creationId xmlns:a16="http://schemas.microsoft.com/office/drawing/2014/main" id="{442E1107-A9C6-4411-8B03-1D55899BB291}"/>
                </a:ext>
              </a:extLst>
            </p:cNvPr>
            <p:cNvSpPr txBox="1"/>
            <p:nvPr/>
          </p:nvSpPr>
          <p:spPr>
            <a:xfrm>
              <a:off x="5876527" y="3595459"/>
              <a:ext cx="3310283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s-CO" sz="1100" b="1" dirty="0">
                  <a:solidFill>
                    <a:srgbClr val="595959"/>
                  </a:solidFill>
                  <a:latin typeface="Arial Narrow"/>
                  <a:cs typeface="Arial Narrow"/>
                </a:rPr>
                <a:t>Operaciones de fortalecimiento financiero para actores del Sistema de Salud</a:t>
              </a:r>
            </a:p>
          </p:txBody>
        </p:sp>
        <p:pic>
          <p:nvPicPr>
            <p:cNvPr id="134" name="Imagen 133">
              <a:extLst>
                <a:ext uri="{FF2B5EF4-FFF2-40B4-BE49-F238E27FC236}">
                  <a16:creationId xmlns:a16="http://schemas.microsoft.com/office/drawing/2014/main" id="{4CC77FB9-1E2E-4C08-B7D0-5FC9A1914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0202" y="3658428"/>
              <a:ext cx="295984" cy="293371"/>
            </a:xfrm>
            <a:prstGeom prst="rect">
              <a:avLst/>
            </a:prstGeom>
          </p:spPr>
        </p:pic>
      </p:grpSp>
      <p:sp>
        <p:nvSpPr>
          <p:cNvPr id="135" name="Redondear rectángulo de esquina del mismo lado 48">
            <a:extLst>
              <a:ext uri="{FF2B5EF4-FFF2-40B4-BE49-F238E27FC236}">
                <a16:creationId xmlns:a16="http://schemas.microsoft.com/office/drawing/2014/main" id="{28BB9D8C-119A-4921-BBEC-8C8CDBFF1A0F}"/>
              </a:ext>
            </a:extLst>
          </p:cNvPr>
          <p:cNvSpPr/>
          <p:nvPr/>
        </p:nvSpPr>
        <p:spPr>
          <a:xfrm>
            <a:off x="5998871" y="1545173"/>
            <a:ext cx="1636776" cy="447146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008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6" name="Rectángulo 135">
            <a:extLst>
              <a:ext uri="{FF2B5EF4-FFF2-40B4-BE49-F238E27FC236}">
                <a16:creationId xmlns:a16="http://schemas.microsoft.com/office/drawing/2014/main" id="{BA20F621-1045-47BF-8ED1-D715023F8818}"/>
              </a:ext>
            </a:extLst>
          </p:cNvPr>
          <p:cNvSpPr/>
          <p:nvPr/>
        </p:nvSpPr>
        <p:spPr>
          <a:xfrm flipV="1">
            <a:off x="5997637" y="1925761"/>
            <a:ext cx="1648547" cy="76882"/>
          </a:xfrm>
          <a:prstGeom prst="rect">
            <a:avLst/>
          </a:prstGeom>
          <a:solidFill>
            <a:srgbClr val="008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137" name="CuadroTexto 136">
            <a:extLst>
              <a:ext uri="{FF2B5EF4-FFF2-40B4-BE49-F238E27FC236}">
                <a16:creationId xmlns:a16="http://schemas.microsoft.com/office/drawing/2014/main" id="{90B646A3-1130-466C-A5E5-738F6EE35E4D}"/>
              </a:ext>
            </a:extLst>
          </p:cNvPr>
          <p:cNvSpPr txBox="1"/>
          <p:nvPr/>
        </p:nvSpPr>
        <p:spPr>
          <a:xfrm>
            <a:off x="6332762" y="1583915"/>
            <a:ext cx="1279091" cy="3631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E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/>
                <a:cs typeface="Arial Narrow"/>
              </a:rPr>
              <a:t>Gestión Estratégica del Talento Humano</a:t>
            </a:r>
            <a:endParaRPr lang="es-CO" sz="1100" b="1" dirty="0">
              <a:solidFill>
                <a:schemeClr val="tx1">
                  <a:lumMod val="65000"/>
                  <a:lumOff val="35000"/>
                </a:schemeClr>
              </a:solidFill>
              <a:latin typeface="Arial Narrow"/>
              <a:cs typeface="Arial Narrow"/>
            </a:endParaRPr>
          </a:p>
        </p:txBody>
      </p:sp>
      <p:pic>
        <p:nvPicPr>
          <p:cNvPr id="138" name="Imagen 137">
            <a:extLst>
              <a:ext uri="{FF2B5EF4-FFF2-40B4-BE49-F238E27FC236}">
                <a16:creationId xmlns:a16="http://schemas.microsoft.com/office/drawing/2014/main" id="{57F4C58C-D918-4E07-94A9-FB29E130918A}"/>
              </a:ext>
            </a:extLst>
          </p:cNvPr>
          <p:cNvPicPr>
            <a:picLocks noChangeAspect="1"/>
          </p:cNvPicPr>
          <p:nvPr/>
        </p:nvPicPr>
        <p:blipFill>
          <a:blip r:embed="rId26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8651" y="1582447"/>
            <a:ext cx="311953" cy="311953"/>
          </a:xfrm>
          <a:prstGeom prst="rect">
            <a:avLst/>
          </a:prstGeom>
        </p:spPr>
      </p:pic>
      <p:pic>
        <p:nvPicPr>
          <p:cNvPr id="139" name="Gráfico 138" descr="Investigación">
            <a:extLst>
              <a:ext uri="{FF2B5EF4-FFF2-40B4-BE49-F238E27FC236}">
                <a16:creationId xmlns:a16="http://schemas.microsoft.com/office/drawing/2014/main" id="{86CF4DF8-B963-49A5-8E27-8501F45DEA95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4936565" y="5111251"/>
            <a:ext cx="447827" cy="318737"/>
          </a:xfrm>
          <a:prstGeom prst="rect">
            <a:avLst/>
          </a:prstGeom>
        </p:spPr>
      </p:pic>
      <p:pic>
        <p:nvPicPr>
          <p:cNvPr id="140" name="Imagen 139">
            <a:extLst>
              <a:ext uri="{FF2B5EF4-FFF2-40B4-BE49-F238E27FC236}">
                <a16:creationId xmlns:a16="http://schemas.microsoft.com/office/drawing/2014/main" id="{3AC5A62E-A1D8-438B-BDD9-68C8A0EDC1D3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503" y="5992739"/>
            <a:ext cx="311953" cy="311953"/>
          </a:xfrm>
          <a:prstGeom prst="rect">
            <a:avLst/>
          </a:prstGeom>
        </p:spPr>
      </p:pic>
      <p:sp>
        <p:nvSpPr>
          <p:cNvPr id="141" name="Rectángulo 140">
            <a:extLst>
              <a:ext uri="{FF2B5EF4-FFF2-40B4-BE49-F238E27FC236}">
                <a16:creationId xmlns:a16="http://schemas.microsoft.com/office/drawing/2014/main" id="{E70EE7CF-E8F2-4601-93D7-0ECCF39FFDE3}"/>
              </a:ext>
            </a:extLst>
          </p:cNvPr>
          <p:cNvSpPr/>
          <p:nvPr/>
        </p:nvSpPr>
        <p:spPr>
          <a:xfrm>
            <a:off x="5661597" y="5600533"/>
            <a:ext cx="96337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100" b="1" dirty="0">
                <a:solidFill>
                  <a:srgbClr val="FFFFFF"/>
                </a:solidFill>
                <a:latin typeface="Arial Narrow"/>
              </a:rPr>
              <a:t>EVALUACIÓN</a:t>
            </a:r>
            <a:endParaRPr lang="es-CO" sz="1100" b="1" dirty="0">
              <a:solidFill>
                <a:srgbClr val="FFFFFF"/>
              </a:solidFill>
              <a:latin typeface="Arial Narrow"/>
            </a:endParaRPr>
          </a:p>
        </p:txBody>
      </p:sp>
      <p:sp>
        <p:nvSpPr>
          <p:cNvPr id="142" name="Redondear rectángulo de esquina del mismo lado 29">
            <a:extLst>
              <a:ext uri="{FF2B5EF4-FFF2-40B4-BE49-F238E27FC236}">
                <a16:creationId xmlns:a16="http://schemas.microsoft.com/office/drawing/2014/main" id="{3769AF46-6F44-4B39-95F1-FC4F054074A7}"/>
              </a:ext>
            </a:extLst>
          </p:cNvPr>
          <p:cNvSpPr/>
          <p:nvPr/>
        </p:nvSpPr>
        <p:spPr>
          <a:xfrm>
            <a:off x="7606057" y="6271479"/>
            <a:ext cx="2240836" cy="420344"/>
          </a:xfrm>
          <a:prstGeom prst="round2SameRect">
            <a:avLst/>
          </a:prstGeom>
          <a:solidFill>
            <a:schemeClr val="bg1"/>
          </a:solidFill>
          <a:ln w="19050" cmpd="sng">
            <a:solidFill>
              <a:srgbClr val="7F7F7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3" name="Rectángulo 142">
            <a:extLst>
              <a:ext uri="{FF2B5EF4-FFF2-40B4-BE49-F238E27FC236}">
                <a16:creationId xmlns:a16="http://schemas.microsoft.com/office/drawing/2014/main" id="{F2F97A79-5AAE-4B9B-B763-84E1CDF06E1F}"/>
              </a:ext>
            </a:extLst>
          </p:cNvPr>
          <p:cNvSpPr/>
          <p:nvPr/>
        </p:nvSpPr>
        <p:spPr>
          <a:xfrm flipV="1">
            <a:off x="7594711" y="6640596"/>
            <a:ext cx="2263535" cy="55119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144" name="CuadroTexto 143">
            <a:extLst>
              <a:ext uri="{FF2B5EF4-FFF2-40B4-BE49-F238E27FC236}">
                <a16:creationId xmlns:a16="http://schemas.microsoft.com/office/drawing/2014/main" id="{573049B6-DD0E-49B3-922D-ACB3D055F18A}"/>
              </a:ext>
            </a:extLst>
          </p:cNvPr>
          <p:cNvSpPr txBox="1"/>
          <p:nvPr/>
        </p:nvSpPr>
        <p:spPr>
          <a:xfrm>
            <a:off x="7988991" y="6311730"/>
            <a:ext cx="185270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b="1">
                <a:latin typeface="Agency FB" panose="020B0503020202020204" pitchFamily="34" charset="0"/>
              </a:defRPr>
            </a:lvl1pPr>
          </a:lstStyle>
          <a:p>
            <a:r>
              <a:rPr lang="es-ES" sz="1300" dirty="0">
                <a:solidFill>
                  <a:srgbClr val="595959"/>
                </a:solidFill>
                <a:latin typeface="Arial Narrow"/>
                <a:cs typeface="Arial Narrow"/>
              </a:rPr>
              <a:t>Gestión del conocimiento</a:t>
            </a:r>
            <a:endParaRPr lang="es-CO" sz="1300" dirty="0">
              <a:solidFill>
                <a:srgbClr val="595959"/>
              </a:solidFill>
              <a:latin typeface="Arial Narrow"/>
              <a:cs typeface="Arial Narrow"/>
            </a:endParaRPr>
          </a:p>
        </p:txBody>
      </p:sp>
      <p:pic>
        <p:nvPicPr>
          <p:cNvPr id="145" name="Imagen 144">
            <a:extLst>
              <a:ext uri="{FF2B5EF4-FFF2-40B4-BE49-F238E27FC236}">
                <a16:creationId xmlns:a16="http://schemas.microsoft.com/office/drawing/2014/main" id="{C1935ADE-D871-485F-9C22-8A6D1CD3385D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052" y="6296790"/>
            <a:ext cx="306877" cy="306877"/>
          </a:xfrm>
          <a:prstGeom prst="rect">
            <a:avLst/>
          </a:prstGeom>
        </p:spPr>
      </p:pic>
      <p:sp>
        <p:nvSpPr>
          <p:cNvPr id="147" name="Rectángulo 146">
            <a:extLst>
              <a:ext uri="{FF2B5EF4-FFF2-40B4-BE49-F238E27FC236}">
                <a16:creationId xmlns:a16="http://schemas.microsoft.com/office/drawing/2014/main" id="{41FE53FB-0FBB-40A3-A93B-38A6F2C8A73C}"/>
              </a:ext>
            </a:extLst>
          </p:cNvPr>
          <p:cNvSpPr/>
          <p:nvPr/>
        </p:nvSpPr>
        <p:spPr>
          <a:xfrm flipV="1">
            <a:off x="2792700" y="5446419"/>
            <a:ext cx="1872919" cy="73583"/>
          </a:xfrm>
          <a:prstGeom prst="rect">
            <a:avLst/>
          </a:prstGeom>
          <a:solidFill>
            <a:srgbClr val="FFC000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</a:p>
        </p:txBody>
      </p:sp>
      <p:sp>
        <p:nvSpPr>
          <p:cNvPr id="149" name="CuadroTexto 148">
            <a:extLst>
              <a:ext uri="{FF2B5EF4-FFF2-40B4-BE49-F238E27FC236}">
                <a16:creationId xmlns:a16="http://schemas.microsoft.com/office/drawing/2014/main" id="{04E75E0B-865B-40C6-8CB5-A4514C7D39E4}"/>
              </a:ext>
            </a:extLst>
          </p:cNvPr>
          <p:cNvSpPr txBox="1"/>
          <p:nvPr/>
        </p:nvSpPr>
        <p:spPr>
          <a:xfrm>
            <a:off x="-2869" y="6643913"/>
            <a:ext cx="2146201" cy="22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b="1">
                <a:latin typeface="Agency FB" panose="020B0503020202020204" pitchFamily="34" charset="0"/>
              </a:defRPr>
            </a:lvl1pPr>
          </a:lstStyle>
          <a:p>
            <a:pPr algn="l">
              <a:lnSpc>
                <a:spcPct val="80000"/>
              </a:lnSpc>
            </a:pPr>
            <a:r>
              <a:rPr lang="es-ES" sz="1100" b="0" dirty="0">
                <a:solidFill>
                  <a:srgbClr val="595959"/>
                </a:solidFill>
                <a:latin typeface="Arial Narrow"/>
                <a:cs typeface="Arial Narrow"/>
              </a:rPr>
              <a:t>Aprobado por CIGD - julio 27 de 2021</a:t>
            </a:r>
            <a:endParaRPr lang="es-CO" sz="1100" b="0" dirty="0">
              <a:solidFill>
                <a:srgbClr val="595959"/>
              </a:solidFill>
              <a:latin typeface="Arial Narrow"/>
              <a:cs typeface="Arial Narrow"/>
            </a:endParaRPr>
          </a:p>
        </p:txBody>
      </p:sp>
      <p:sp>
        <p:nvSpPr>
          <p:cNvPr id="157" name="Pentágono 127">
            <a:extLst>
              <a:ext uri="{FF2B5EF4-FFF2-40B4-BE49-F238E27FC236}">
                <a16:creationId xmlns:a16="http://schemas.microsoft.com/office/drawing/2014/main" id="{B7729328-255A-4647-BDBA-4449869A8CAB}"/>
              </a:ext>
            </a:extLst>
          </p:cNvPr>
          <p:cNvSpPr/>
          <p:nvPr/>
        </p:nvSpPr>
        <p:spPr>
          <a:xfrm rot="16200000">
            <a:off x="4325445" y="5452249"/>
            <a:ext cx="174163" cy="510111"/>
          </a:xfrm>
          <a:prstGeom prst="homePlate">
            <a:avLst>
              <a:gd name="adj" fmla="val 98639"/>
            </a:avLst>
          </a:prstGeom>
          <a:solidFill>
            <a:schemeClr val="bg1"/>
          </a:solidFill>
          <a:ln w="19050" cmpd="sng">
            <a:solidFill>
              <a:srgbClr val="A34E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58" name="Pentágono 127">
            <a:extLst>
              <a:ext uri="{FF2B5EF4-FFF2-40B4-BE49-F238E27FC236}">
                <a16:creationId xmlns:a16="http://schemas.microsoft.com/office/drawing/2014/main" id="{F57F8937-E73D-4782-84E2-703F366BC748}"/>
              </a:ext>
            </a:extLst>
          </p:cNvPr>
          <p:cNvSpPr/>
          <p:nvPr/>
        </p:nvSpPr>
        <p:spPr>
          <a:xfrm rot="5400000">
            <a:off x="7638045" y="5481248"/>
            <a:ext cx="174163" cy="510111"/>
          </a:xfrm>
          <a:prstGeom prst="homePlate">
            <a:avLst>
              <a:gd name="adj" fmla="val 98639"/>
            </a:avLst>
          </a:prstGeom>
          <a:solidFill>
            <a:schemeClr val="bg1"/>
          </a:solidFill>
          <a:ln w="19050" cmpd="sng">
            <a:solidFill>
              <a:srgbClr val="A34E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209619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F0B64F4CA8186498901837D253B9D2B" ma:contentTypeVersion="2" ma:contentTypeDescription="Crear nuevo documento." ma:contentTypeScope="" ma:versionID="a8e2cf91564e43a3543ef7bab0cd6236">
  <xsd:schema xmlns:xsd="http://www.w3.org/2001/XMLSchema" xmlns:xs="http://www.w3.org/2001/XMLSchema" xmlns:p="http://schemas.microsoft.com/office/2006/metadata/properties" xmlns:ns1="http://schemas.microsoft.com/sharepoint/v3" xmlns:ns2="5b63cd12-9a8a-4e54-be72-90651e442c90" targetNamespace="http://schemas.microsoft.com/office/2006/metadata/properties" ma:root="true" ma:fieldsID="5fcba1d9539ded79eb231e80a0219183" ns1:_="" ns2:_="">
    <xsd:import namespace="http://schemas.microsoft.com/sharepoint/v3"/>
    <xsd:import namespace="5b63cd12-9a8a-4e54-be72-90651e442c9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63cd12-9a8a-4e54-be72-90651e442c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4A13AA-A925-4B3B-A3C0-259772E4A5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162E9AE-0AF0-4AE6-A5F6-4E8FFEEA400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89ED685-8E40-45F5-B3A4-E59081C1BD5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185</Words>
  <Application>Microsoft Office PowerPoint</Application>
  <PresentationFormat>Panorámica</PresentationFormat>
  <Paragraphs>63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OAPCR</dc:creator>
  <cp:lastModifiedBy>PEDRO Nel Ochoa</cp:lastModifiedBy>
  <cp:revision>70</cp:revision>
  <dcterms:created xsi:type="dcterms:W3CDTF">2021-07-30T17:17:34Z</dcterms:created>
  <dcterms:modified xsi:type="dcterms:W3CDTF">2021-08-03T01:27:26Z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0x010100DF0B64F4CA8186498901837D253B9D2B</vt:lpwstr>
  </property>
</Properties>
</file>